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9"/>
  </p:notesMasterIdLst>
  <p:sldIdLst>
    <p:sldId id="275" r:id="rId2"/>
    <p:sldId id="372" r:id="rId3"/>
    <p:sldId id="327" r:id="rId4"/>
    <p:sldId id="284" r:id="rId5"/>
    <p:sldId id="270" r:id="rId6"/>
    <p:sldId id="392" r:id="rId7"/>
    <p:sldId id="395" r:id="rId8"/>
    <p:sldId id="396" r:id="rId9"/>
    <p:sldId id="397" r:id="rId10"/>
    <p:sldId id="287" r:id="rId11"/>
    <p:sldId id="374" r:id="rId12"/>
    <p:sldId id="335" r:id="rId13"/>
    <p:sldId id="334" r:id="rId14"/>
    <p:sldId id="346" r:id="rId15"/>
    <p:sldId id="342" r:id="rId16"/>
    <p:sldId id="271" r:id="rId17"/>
    <p:sldId id="344" r:id="rId18"/>
    <p:sldId id="343" r:id="rId19"/>
    <p:sldId id="323" r:id="rId20"/>
    <p:sldId id="339" r:id="rId21"/>
    <p:sldId id="379" r:id="rId22"/>
    <p:sldId id="378" r:id="rId23"/>
    <p:sldId id="398" r:id="rId24"/>
    <p:sldId id="336" r:id="rId25"/>
    <p:sldId id="348" r:id="rId26"/>
    <p:sldId id="399" r:id="rId27"/>
    <p:sldId id="400" r:id="rId28"/>
    <p:sldId id="292" r:id="rId29"/>
    <p:sldId id="401" r:id="rId30"/>
    <p:sldId id="337" r:id="rId31"/>
    <p:sldId id="324" r:id="rId32"/>
    <p:sldId id="358" r:id="rId33"/>
    <p:sldId id="361" r:id="rId34"/>
    <p:sldId id="362" r:id="rId35"/>
    <p:sldId id="360" r:id="rId36"/>
    <p:sldId id="393" r:id="rId37"/>
    <p:sldId id="363" r:id="rId38"/>
    <p:sldId id="322" r:id="rId39"/>
    <p:sldId id="295" r:id="rId40"/>
    <p:sldId id="394" r:id="rId41"/>
    <p:sldId id="370" r:id="rId42"/>
    <p:sldId id="389" r:id="rId43"/>
    <p:sldId id="391" r:id="rId44"/>
    <p:sldId id="373" r:id="rId45"/>
    <p:sldId id="402" r:id="rId46"/>
    <p:sldId id="256" r:id="rId47"/>
    <p:sldId id="403" r:id="rId48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B9"/>
    <a:srgbClr val="FFFFCC"/>
    <a:srgbClr val="FFCC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74" autoAdjust="0"/>
  </p:normalViewPr>
  <p:slideViewPr>
    <p:cSldViewPr>
      <p:cViewPr varScale="1">
        <p:scale>
          <a:sx n="100" d="100"/>
          <a:sy n="10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822AAF0-49FA-4746-B754-6B08A07526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EBAD328-568F-4FEC-A68F-0135A9863A7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A490E61-0B9A-4A72-B6C0-08CF40D29EC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0BBD217-8E14-4B8A-A04C-EEED3E54B79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31C906F9-6912-430F-8EE2-2ECBAF7048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9AC18D1-3070-4630-B062-70BCE1DE7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489344-57F4-465B-AD3D-23C915BB79C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>
            <a:extLst>
              <a:ext uri="{FF2B5EF4-FFF2-40B4-BE49-F238E27FC236}">
                <a16:creationId xmlns:a16="http://schemas.microsoft.com/office/drawing/2014/main" id="{010FFCBD-05C7-4FD8-9A62-AF5CC48604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Tijdelijke aanduiding voor notities 2">
            <a:extLst>
              <a:ext uri="{FF2B5EF4-FFF2-40B4-BE49-F238E27FC236}">
                <a16:creationId xmlns:a16="http://schemas.microsoft.com/office/drawing/2014/main" id="{2E042CED-C0C9-47F1-8299-ED9630E9B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26628" name="Tijdelijke aanduiding voor dianummer 3">
            <a:extLst>
              <a:ext uri="{FF2B5EF4-FFF2-40B4-BE49-F238E27FC236}">
                <a16:creationId xmlns:a16="http://schemas.microsoft.com/office/drawing/2014/main" id="{08A5AC9C-03F1-4CCF-866A-2810E55D4B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7B1852A-7122-44FA-A1C3-E2E4BAAE5753}" type="slidenum">
              <a:rPr lang="nl-NL" altLang="nl-NL" smtClean="0"/>
              <a:pPr/>
              <a:t>21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>
            <a:extLst>
              <a:ext uri="{FF2B5EF4-FFF2-40B4-BE49-F238E27FC236}">
                <a16:creationId xmlns:a16="http://schemas.microsoft.com/office/drawing/2014/main" id="{7BEF0D97-F422-4DAA-89CA-A2D127398E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Tijdelijke aanduiding voor notities 2">
            <a:extLst>
              <a:ext uri="{FF2B5EF4-FFF2-40B4-BE49-F238E27FC236}">
                <a16:creationId xmlns:a16="http://schemas.microsoft.com/office/drawing/2014/main" id="{5BA047DC-28AC-41BC-B036-86DFC9AD1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28676" name="Tijdelijke aanduiding voor dianummer 3">
            <a:extLst>
              <a:ext uri="{FF2B5EF4-FFF2-40B4-BE49-F238E27FC236}">
                <a16:creationId xmlns:a16="http://schemas.microsoft.com/office/drawing/2014/main" id="{03519556-6C53-42FA-B381-61E493788F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5E6569C-0E65-445E-AB0D-AD2491FEF5BD}" type="slidenum">
              <a:rPr lang="nl-NL" altLang="nl-NL" smtClean="0"/>
              <a:pPr/>
              <a:t>22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>
            <a:extLst>
              <a:ext uri="{FF2B5EF4-FFF2-40B4-BE49-F238E27FC236}">
                <a16:creationId xmlns:a16="http://schemas.microsoft.com/office/drawing/2014/main" id="{7BEF0D97-F422-4DAA-89CA-A2D127398E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Tijdelijke aanduiding voor notities 2">
            <a:extLst>
              <a:ext uri="{FF2B5EF4-FFF2-40B4-BE49-F238E27FC236}">
                <a16:creationId xmlns:a16="http://schemas.microsoft.com/office/drawing/2014/main" id="{5BA047DC-28AC-41BC-B036-86DFC9AD1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28676" name="Tijdelijke aanduiding voor dianummer 3">
            <a:extLst>
              <a:ext uri="{FF2B5EF4-FFF2-40B4-BE49-F238E27FC236}">
                <a16:creationId xmlns:a16="http://schemas.microsoft.com/office/drawing/2014/main" id="{03519556-6C53-42FA-B381-61E493788F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5E6569C-0E65-445E-AB0D-AD2491FEF5BD}" type="slidenum">
              <a:rPr lang="nl-NL" altLang="nl-NL" smtClean="0"/>
              <a:pPr/>
              <a:t>23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74808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>
            <a:extLst>
              <a:ext uri="{FF2B5EF4-FFF2-40B4-BE49-F238E27FC236}">
                <a16:creationId xmlns:a16="http://schemas.microsoft.com/office/drawing/2014/main" id="{36C9EFB3-2448-4249-B1BC-8A3D8AA518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Tijdelijke aanduiding voor notities 2">
            <a:extLst>
              <a:ext uri="{FF2B5EF4-FFF2-40B4-BE49-F238E27FC236}">
                <a16:creationId xmlns:a16="http://schemas.microsoft.com/office/drawing/2014/main" id="{F8772089-327E-4F98-91D8-DA444821C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24580" name="Tijdelijke aanduiding voor dianummer 3">
            <a:extLst>
              <a:ext uri="{FF2B5EF4-FFF2-40B4-BE49-F238E27FC236}">
                <a16:creationId xmlns:a16="http://schemas.microsoft.com/office/drawing/2014/main" id="{81BBE7B2-18E9-4ACC-A700-6DA3081A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61C24F-A1F3-4E1C-983F-33C40C000EC4}" type="slidenum">
              <a:rPr lang="nl-NL" altLang="nl-NL" smtClean="0"/>
              <a:pPr/>
              <a:t>28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>
            <a:extLst>
              <a:ext uri="{FF2B5EF4-FFF2-40B4-BE49-F238E27FC236}">
                <a16:creationId xmlns:a16="http://schemas.microsoft.com/office/drawing/2014/main" id="{36C9EFB3-2448-4249-B1BC-8A3D8AA518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Tijdelijke aanduiding voor notities 2">
            <a:extLst>
              <a:ext uri="{FF2B5EF4-FFF2-40B4-BE49-F238E27FC236}">
                <a16:creationId xmlns:a16="http://schemas.microsoft.com/office/drawing/2014/main" id="{F8772089-327E-4F98-91D8-DA444821C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24580" name="Tijdelijke aanduiding voor dianummer 3">
            <a:extLst>
              <a:ext uri="{FF2B5EF4-FFF2-40B4-BE49-F238E27FC236}">
                <a16:creationId xmlns:a16="http://schemas.microsoft.com/office/drawing/2014/main" id="{81BBE7B2-18E9-4ACC-A700-6DA3081A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61C24F-A1F3-4E1C-983F-33C40C000EC4}" type="slidenum">
              <a:rPr lang="nl-NL" altLang="nl-NL" smtClean="0"/>
              <a:pPr/>
              <a:t>29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2323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489344-57F4-465B-AD3D-23C915BB79C3}" type="slidenum">
              <a:rPr lang="nl-NL" altLang="nl-NL" smtClean="0"/>
              <a:pPr>
                <a:defRPr/>
              </a:pPr>
              <a:t>32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55951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489344-57F4-465B-AD3D-23C915BB79C3}" type="slidenum">
              <a:rPr lang="nl-NL" altLang="nl-NL" smtClean="0"/>
              <a:pPr>
                <a:defRPr/>
              </a:pPr>
              <a:t>41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310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489344-57F4-465B-AD3D-23C915BB79C3}" type="slidenum">
              <a:rPr lang="nl-NL" altLang="nl-NL" smtClean="0"/>
              <a:pPr>
                <a:defRPr/>
              </a:pPr>
              <a:t>42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63345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489344-57F4-465B-AD3D-23C915BB79C3}" type="slidenum">
              <a:rPr lang="nl-NL" altLang="nl-NL" smtClean="0"/>
              <a:pPr>
                <a:defRPr/>
              </a:pPr>
              <a:t>43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03393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01970-EE23-42E1-94DA-55E7CE161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25A5E-BE8A-4B95-BC16-2FA28789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3694E-9269-4F61-833D-3C6251F3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8BD41-0FC4-49F8-9736-549B540531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287274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D77AE-B1CF-4EF1-921D-2A7F2FE4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ACD9-D88B-4D06-9CFB-E0A64F019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3CCE6-021D-43C8-B09B-AEF40ECE2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4B7AA-F9AB-4A81-B573-9843A86F8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4000191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7F8B2-6D3D-4415-B561-59A10B73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2767B-3431-4D65-BD1F-0FFCFC8D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98C3F-7D93-4374-91E4-F5AA0ACC4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2EA18-7A09-4CE4-9574-5D03F7F2254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133997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97B7C-E89D-4795-AB36-9CC5FE256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BC84F-3D91-4F63-BC9E-DAC24687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7ACDF-AC1A-4E7F-B4B9-C31B703D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B2229-4F46-484E-BB74-0E8621146E5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9272166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520D6-A338-44F5-BC56-71D86551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69A9F-CD0A-4F95-9427-2119AC86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E6A30-62AF-4F0D-82B8-532D699D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55BE3-343E-46BC-A051-FD9D1D69A50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1215801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CC64A4-C428-444B-9169-C2B47D1E8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6D5AC4-23A8-4341-A220-E95F7387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9C9266-82F0-4FE5-A377-B9ADEE09C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909DD-F091-4BE4-A4E9-1E02B3C56C9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7866973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6C3436D-DC3B-4692-83AA-F758CBFC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7014D6-38CF-40F0-B1E4-5FEDA68F5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463942-B5F2-44FE-9C44-0A0D69F4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F3409-E5C9-444D-8A1C-1B78704A15D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7983827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433EF01-CC3C-442E-A1F4-4DDFFCABD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2B7159A-E4CF-416C-BC21-3E472D8B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839295-9A88-4697-BEB2-6B6647AE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80DC-FA60-46C9-8B3A-E7D3763A7F8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30527023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E3B00F8-A25E-454D-900C-FCE43F60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CD27162-B08C-497A-A955-547F3E2E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AF1404-AA44-47D1-988F-6966BEF2C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C2295-2FD8-47A4-9FEC-58431B96A85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4629287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7F440B-EE5F-41E1-B5F4-C6654F48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831823-3C1E-46B8-A7FE-98EC69C7B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B475A0-2E48-4FC0-9E8D-673CAC0F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3EBCB-DC72-4E4E-ACDD-2FABD2DFA48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64172505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CD397DD-21E3-4155-9698-73EC2AE72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D560E9-96E2-4782-B87D-C3712C37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A341B9-554B-4FCB-A23C-E7316CA19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66F43-26F1-4EDF-8F28-2A2B2229A70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72286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27AD7C3-B7F8-4350-A783-047DCB2B5D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851646B-A7CB-4F11-9666-4A7DC24984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BD920-B412-4E2C-8B3B-D6D4EEF3F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8CF9B-10FE-4CEA-A3C9-50CCE4915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90C3A-3488-4798-AA94-E6EEDF652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809755-E56C-401D-93CE-34E4012CAA1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med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kstvak 5">
            <a:extLst>
              <a:ext uri="{FF2B5EF4-FFF2-40B4-BE49-F238E27FC236}">
                <a16:creationId xmlns:a16="http://schemas.microsoft.com/office/drawing/2014/main" id="{94596552-BBCE-433B-BD3A-002B1581B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-387350"/>
            <a:ext cx="4752975" cy="214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sz="4800" dirty="0">
                <a:latin typeface="Arial" panose="020B0604020202020204" pitchFamily="34" charset="0"/>
              </a:rPr>
              <a:t>            </a:t>
            </a:r>
            <a:r>
              <a:rPr lang="nl-NL" altLang="nl-NL" sz="4800" dirty="0">
                <a:solidFill>
                  <a:srgbClr val="FF0000"/>
                </a:solidFill>
                <a:latin typeface="Arial" panose="020B0604020202020204" pitchFamily="34" charset="0"/>
              </a:rPr>
              <a:t>Mesomerie</a:t>
            </a:r>
            <a:endParaRPr lang="nl-NL" altLang="nl-NL" sz="4800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kstvak 5">
            <a:extLst>
              <a:ext uri="{FF2B5EF4-FFF2-40B4-BE49-F238E27FC236}">
                <a16:creationId xmlns:a16="http://schemas.microsoft.com/office/drawing/2014/main" id="{3A3819E5-2C5A-4C87-A76F-3927D8E31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12291" name="Afbeelding 4">
            <a:extLst>
              <a:ext uri="{FF2B5EF4-FFF2-40B4-BE49-F238E27FC236}">
                <a16:creationId xmlns:a16="http://schemas.microsoft.com/office/drawing/2014/main" id="{7C6AF518-B3F8-4FFC-9CC3-4FB903C7C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kstvak 5">
            <a:extLst>
              <a:ext uri="{FF2B5EF4-FFF2-40B4-BE49-F238E27FC236}">
                <a16:creationId xmlns:a16="http://schemas.microsoft.com/office/drawing/2014/main" id="{756A0F83-02C9-4CF0-8B9F-E7E06E81E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13315" name="Afbeelding 4">
            <a:extLst>
              <a:ext uri="{FF2B5EF4-FFF2-40B4-BE49-F238E27FC236}">
                <a16:creationId xmlns:a16="http://schemas.microsoft.com/office/drawing/2014/main" id="{C5ECDC30-5B4F-45AE-9E15-76D61283A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oog 4">
            <a:extLst>
              <a:ext uri="{FF2B5EF4-FFF2-40B4-BE49-F238E27FC236}">
                <a16:creationId xmlns:a16="http://schemas.microsoft.com/office/drawing/2014/main" id="{E68D3F97-6C60-4683-832E-9D33085AD02D}"/>
              </a:ext>
            </a:extLst>
          </p:cNvPr>
          <p:cNvSpPr/>
          <p:nvPr/>
        </p:nvSpPr>
        <p:spPr>
          <a:xfrm rot="4755126">
            <a:off x="3671094" y="2088356"/>
            <a:ext cx="306388" cy="358775"/>
          </a:xfrm>
          <a:prstGeom prst="arc">
            <a:avLst>
              <a:gd name="adj1" fmla="val 16911439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kstvak 5">
            <a:extLst>
              <a:ext uri="{FF2B5EF4-FFF2-40B4-BE49-F238E27FC236}">
                <a16:creationId xmlns:a16="http://schemas.microsoft.com/office/drawing/2014/main" id="{DD614A31-5C02-447C-9A23-DFD3EC763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14339" name="Afbeelding 4">
            <a:extLst>
              <a:ext uri="{FF2B5EF4-FFF2-40B4-BE49-F238E27FC236}">
                <a16:creationId xmlns:a16="http://schemas.microsoft.com/office/drawing/2014/main" id="{F2B0BD1A-0575-4CDA-8513-81734C48E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oog 4">
            <a:extLst>
              <a:ext uri="{FF2B5EF4-FFF2-40B4-BE49-F238E27FC236}">
                <a16:creationId xmlns:a16="http://schemas.microsoft.com/office/drawing/2014/main" id="{EC8D029F-C3D7-4D60-A94E-0C4710218AD6}"/>
              </a:ext>
            </a:extLst>
          </p:cNvPr>
          <p:cNvSpPr/>
          <p:nvPr/>
        </p:nvSpPr>
        <p:spPr>
          <a:xfrm rot="4755126">
            <a:off x="3671094" y="2088356"/>
            <a:ext cx="306388" cy="358775"/>
          </a:xfrm>
          <a:prstGeom prst="arc">
            <a:avLst>
              <a:gd name="adj1" fmla="val 16911439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Boog 6">
            <a:extLst>
              <a:ext uri="{FF2B5EF4-FFF2-40B4-BE49-F238E27FC236}">
                <a16:creationId xmlns:a16="http://schemas.microsoft.com/office/drawing/2014/main" id="{944BB81F-0DDE-4DFA-BBD1-1CEE952540C8}"/>
              </a:ext>
            </a:extLst>
          </p:cNvPr>
          <p:cNvSpPr/>
          <p:nvPr/>
        </p:nvSpPr>
        <p:spPr>
          <a:xfrm rot="11820000">
            <a:off x="3978275" y="2659063"/>
            <a:ext cx="304800" cy="358775"/>
          </a:xfrm>
          <a:prstGeom prst="arc">
            <a:avLst>
              <a:gd name="adj1" fmla="val 16911439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vak 5">
            <a:extLst>
              <a:ext uri="{FF2B5EF4-FFF2-40B4-BE49-F238E27FC236}">
                <a16:creationId xmlns:a16="http://schemas.microsoft.com/office/drawing/2014/main" id="{0AEE3315-DA5B-4178-B4E7-7D70942B4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15363" name="Afbeelding 4">
            <a:extLst>
              <a:ext uri="{FF2B5EF4-FFF2-40B4-BE49-F238E27FC236}">
                <a16:creationId xmlns:a16="http://schemas.microsoft.com/office/drawing/2014/main" id="{C79C4A4F-10D4-40BA-9C11-178988D88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oog 4">
            <a:extLst>
              <a:ext uri="{FF2B5EF4-FFF2-40B4-BE49-F238E27FC236}">
                <a16:creationId xmlns:a16="http://schemas.microsoft.com/office/drawing/2014/main" id="{6E9DBAEC-00E5-4DCE-AFD9-503B551991BA}"/>
              </a:ext>
            </a:extLst>
          </p:cNvPr>
          <p:cNvSpPr/>
          <p:nvPr/>
        </p:nvSpPr>
        <p:spPr>
          <a:xfrm rot="4755126">
            <a:off x="3671094" y="2088356"/>
            <a:ext cx="306388" cy="358775"/>
          </a:xfrm>
          <a:prstGeom prst="arc">
            <a:avLst>
              <a:gd name="adj1" fmla="val 16911439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Boog 5">
            <a:extLst>
              <a:ext uri="{FF2B5EF4-FFF2-40B4-BE49-F238E27FC236}">
                <a16:creationId xmlns:a16="http://schemas.microsoft.com/office/drawing/2014/main" id="{22642E68-4961-4C20-B831-A7213085CD9B}"/>
              </a:ext>
            </a:extLst>
          </p:cNvPr>
          <p:cNvSpPr/>
          <p:nvPr/>
        </p:nvSpPr>
        <p:spPr>
          <a:xfrm rot="19200000">
            <a:off x="3311525" y="2662238"/>
            <a:ext cx="306388" cy="360362"/>
          </a:xfrm>
          <a:prstGeom prst="arc">
            <a:avLst>
              <a:gd name="adj1" fmla="val 16911439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Boog 6">
            <a:extLst>
              <a:ext uri="{FF2B5EF4-FFF2-40B4-BE49-F238E27FC236}">
                <a16:creationId xmlns:a16="http://schemas.microsoft.com/office/drawing/2014/main" id="{629481B5-2104-4591-AFAA-68FD51AB6EDB}"/>
              </a:ext>
            </a:extLst>
          </p:cNvPr>
          <p:cNvSpPr/>
          <p:nvPr/>
        </p:nvSpPr>
        <p:spPr>
          <a:xfrm rot="11820000">
            <a:off x="3978275" y="2659063"/>
            <a:ext cx="304800" cy="358775"/>
          </a:xfrm>
          <a:prstGeom prst="arc">
            <a:avLst>
              <a:gd name="adj1" fmla="val 16911439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Afbeelding 1">
            <a:extLst>
              <a:ext uri="{FF2B5EF4-FFF2-40B4-BE49-F238E27FC236}">
                <a16:creationId xmlns:a16="http://schemas.microsoft.com/office/drawing/2014/main" id="{8727C140-78B1-413C-9911-DF2705D60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54" t="53952"/>
          <a:stretch>
            <a:fillRect/>
          </a:stretch>
        </p:blipFill>
        <p:spPr bwMode="auto">
          <a:xfrm>
            <a:off x="2700338" y="1339850"/>
            <a:ext cx="2146300" cy="250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kstvak 5">
            <a:extLst>
              <a:ext uri="{FF2B5EF4-FFF2-40B4-BE49-F238E27FC236}">
                <a16:creationId xmlns:a16="http://schemas.microsoft.com/office/drawing/2014/main" id="{DE9DAD6A-985E-40BB-B005-6853B5586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Benzene-2D-flat">
            <a:extLst>
              <a:ext uri="{FF2B5EF4-FFF2-40B4-BE49-F238E27FC236}">
                <a16:creationId xmlns:a16="http://schemas.microsoft.com/office/drawing/2014/main" id="{CFE5B73B-6431-44CD-8A7E-88806BA89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8" y="1368425"/>
            <a:ext cx="22320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kstvak 5">
            <a:extLst>
              <a:ext uri="{FF2B5EF4-FFF2-40B4-BE49-F238E27FC236}">
                <a16:creationId xmlns:a16="http://schemas.microsoft.com/office/drawing/2014/main" id="{0D2823F2-8DA6-4FB9-B57A-CB3006590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Afbeelding 7">
            <a:extLst>
              <a:ext uri="{FF2B5EF4-FFF2-40B4-BE49-F238E27FC236}">
                <a16:creationId xmlns:a16="http://schemas.microsoft.com/office/drawing/2014/main" id="{F9ABFB5A-4EE2-4505-B2EB-D52AD935F6C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9225"/>
            <a:ext cx="20447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kstvak 5">
            <a:extLst>
              <a:ext uri="{FF2B5EF4-FFF2-40B4-BE49-F238E27FC236}">
                <a16:creationId xmlns:a16="http://schemas.microsoft.com/office/drawing/2014/main" id="{81F10FBB-44BF-4389-8EC2-808DCCEDA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Afbeelding 7">
            <a:extLst>
              <a:ext uri="{FF2B5EF4-FFF2-40B4-BE49-F238E27FC236}">
                <a16:creationId xmlns:a16="http://schemas.microsoft.com/office/drawing/2014/main" id="{F777B4A1-0EC2-42E0-B5D5-84FCDC79B79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9225"/>
            <a:ext cx="20447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kstvak 5">
            <a:extLst>
              <a:ext uri="{FF2B5EF4-FFF2-40B4-BE49-F238E27FC236}">
                <a16:creationId xmlns:a16="http://schemas.microsoft.com/office/drawing/2014/main" id="{C78651A0-319B-47C3-A1D7-FD39F1CE6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19460" name="Afbeelding 1">
            <a:extLst>
              <a:ext uri="{FF2B5EF4-FFF2-40B4-BE49-F238E27FC236}">
                <a16:creationId xmlns:a16="http://schemas.microsoft.com/office/drawing/2014/main" id="{4E87DD56-62CC-4DE8-A608-C390D940DC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37"/>
          <a:stretch>
            <a:fillRect/>
          </a:stretch>
        </p:blipFill>
        <p:spPr bwMode="auto">
          <a:xfrm>
            <a:off x="1116013" y="3922713"/>
            <a:ext cx="5684837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kstvak 5">
            <a:extLst>
              <a:ext uri="{FF2B5EF4-FFF2-40B4-BE49-F238E27FC236}">
                <a16:creationId xmlns:a16="http://schemas.microsoft.com/office/drawing/2014/main" id="{032E38AF-9BD9-4FD5-9E04-9D17A257A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6192838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Benzeen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  <a:r>
              <a:rPr lang="nl-NL" altLang="nl-NL" dirty="0">
                <a:latin typeface="Arial" panose="020B0604020202020204" pitchFamily="34" charset="0"/>
              </a:rPr>
              <a:t>H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 err="1">
                <a:solidFill>
                  <a:srgbClr val="FF0000"/>
                </a:solidFill>
                <a:latin typeface="Arial" panose="020B0604020202020204" pitchFamily="34" charset="0"/>
              </a:rPr>
              <a:t>Mesomere</a:t>
            </a:r>
            <a:r>
              <a:rPr lang="nl-NL" altLang="nl-NL" dirty="0">
                <a:solidFill>
                  <a:srgbClr val="FF0000"/>
                </a:solidFill>
                <a:latin typeface="Arial" panose="020B0604020202020204" pitchFamily="34" charset="0"/>
              </a:rPr>
              <a:t> grensstructuren</a:t>
            </a:r>
          </a:p>
        </p:txBody>
      </p:sp>
      <p:pic>
        <p:nvPicPr>
          <p:cNvPr id="20483" name="Afbeelding 1">
            <a:extLst>
              <a:ext uri="{FF2B5EF4-FFF2-40B4-BE49-F238E27FC236}">
                <a16:creationId xmlns:a16="http://schemas.microsoft.com/office/drawing/2014/main" id="{89F214F7-273D-40C0-9033-A2BDA7339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37"/>
          <a:stretch>
            <a:fillRect/>
          </a:stretch>
        </p:blipFill>
        <p:spPr bwMode="auto">
          <a:xfrm>
            <a:off x="1116013" y="3922713"/>
            <a:ext cx="5684837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kstvak 5">
            <a:extLst>
              <a:ext uri="{FF2B5EF4-FFF2-40B4-BE49-F238E27FC236}">
                <a16:creationId xmlns:a16="http://schemas.microsoft.com/office/drawing/2014/main" id="{D23E968B-DA30-420E-AD31-D0D79E268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dirty="0">
                <a:solidFill>
                  <a:srgbClr val="FF0000"/>
                </a:solidFill>
                <a:latin typeface="Arial" panose="020B0604020202020204" pitchFamily="34" charset="0"/>
              </a:rPr>
              <a:t>Ozon</a:t>
            </a:r>
            <a:r>
              <a:rPr lang="nl-NL" altLang="nl-NL" dirty="0">
                <a:latin typeface="Arial" panose="020B0604020202020204" pitchFamily="34" charset="0"/>
              </a:rPr>
              <a:t>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 dirty="0">
                <a:latin typeface="Arial" panose="020B0604020202020204" pitchFamily="34" charset="0"/>
              </a:rPr>
              <a:t>O</a:t>
            </a:r>
            <a:r>
              <a:rPr lang="nl-NL" altLang="nl-NL" sz="4000" baseline="-30000" dirty="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kstvak 5">
            <a:extLst>
              <a:ext uri="{FF2B5EF4-FFF2-40B4-BE49-F238E27FC236}">
                <a16:creationId xmlns:a16="http://schemas.microsoft.com/office/drawing/2014/main" id="{A5B199DB-1D0B-49F6-8C31-0B419637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4752975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FF0000"/>
                </a:solidFill>
                <a:latin typeface="Arial" panose="020B0604020202020204" pitchFamily="34" charset="0"/>
              </a:rPr>
              <a:t>Benzeen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  <a:r>
              <a:rPr lang="nl-NL" altLang="nl-NL" dirty="0">
                <a:latin typeface="Arial" panose="020B0604020202020204" pitchFamily="34" charset="0"/>
              </a:rPr>
              <a:t>H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Afbeelding 1">
            <a:extLst>
              <a:ext uri="{FF2B5EF4-FFF2-40B4-BE49-F238E27FC236}">
                <a16:creationId xmlns:a16="http://schemas.microsoft.com/office/drawing/2014/main" id="{1CCCA6F6-DF18-4CE8-9D5F-41733BE15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0" r="69566" b="175"/>
          <a:stretch>
            <a:fillRect/>
          </a:stretch>
        </p:blipFill>
        <p:spPr bwMode="auto">
          <a:xfrm>
            <a:off x="107950" y="2636838"/>
            <a:ext cx="2782888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>
            <a:extLst>
              <a:ext uri="{FF2B5EF4-FFF2-40B4-BE49-F238E27FC236}">
                <a16:creationId xmlns:a16="http://schemas.microsoft.com/office/drawing/2014/main" id="{1047AB2F-E929-414E-B8BB-E36C0422910C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2532" name="Groep 5">
            <a:extLst>
              <a:ext uri="{FF2B5EF4-FFF2-40B4-BE49-F238E27FC236}">
                <a16:creationId xmlns:a16="http://schemas.microsoft.com/office/drawing/2014/main" id="{012F7606-FB44-408F-B72C-3F94CA012AA2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FE0A2E20-DD96-4B3F-BADE-14041A065B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46245006-D312-4ABD-8600-47FD43730E66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3" name="Tekstvak 5">
            <a:extLst>
              <a:ext uri="{FF2B5EF4-FFF2-40B4-BE49-F238E27FC236}">
                <a16:creationId xmlns:a16="http://schemas.microsoft.com/office/drawing/2014/main" id="{641A2E65-C302-4B9F-9104-C45D39327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Afbeelding 1">
            <a:extLst>
              <a:ext uri="{FF2B5EF4-FFF2-40B4-BE49-F238E27FC236}">
                <a16:creationId xmlns:a16="http://schemas.microsoft.com/office/drawing/2014/main" id="{6DD69A14-4F61-4BAD-9BDA-7FE48ACFFF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Afbeelding 1">
            <a:extLst>
              <a:ext uri="{FF2B5EF4-FFF2-40B4-BE49-F238E27FC236}">
                <a16:creationId xmlns:a16="http://schemas.microsoft.com/office/drawing/2014/main" id="{36145522-FDDD-4252-ABAE-0E9FB87741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Afbeelding 1">
            <a:extLst>
              <a:ext uri="{FF2B5EF4-FFF2-40B4-BE49-F238E27FC236}">
                <a16:creationId xmlns:a16="http://schemas.microsoft.com/office/drawing/2014/main" id="{4AF07AA5-C0E4-4F55-BAB4-3E97D278A1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al 7">
            <a:extLst>
              <a:ext uri="{FF2B5EF4-FFF2-40B4-BE49-F238E27FC236}">
                <a16:creationId xmlns:a16="http://schemas.microsoft.com/office/drawing/2014/main" id="{F9A7210B-8604-4CAA-9933-E8B4D84E9DBD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5606" name="Groep 8">
            <a:extLst>
              <a:ext uri="{FF2B5EF4-FFF2-40B4-BE49-F238E27FC236}">
                <a16:creationId xmlns:a16="http://schemas.microsoft.com/office/drawing/2014/main" id="{52CEBE48-7201-46AC-8BCB-B11543159083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7D182038-DDC1-487D-A792-FAC51E4617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FA7A16FB-D337-4EE9-9B27-8E98BA3D2B89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07" name="Groep 11">
            <a:extLst>
              <a:ext uri="{FF2B5EF4-FFF2-40B4-BE49-F238E27FC236}">
                <a16:creationId xmlns:a16="http://schemas.microsoft.com/office/drawing/2014/main" id="{FBD8A01E-D3D4-4A28-8457-3D99DCB9855D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B0FCE6B6-CBB8-4ADC-ABBD-BEFA02F559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78F80F07-8FE8-4B33-AF6F-BBA4DE859755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al 14">
            <a:extLst>
              <a:ext uri="{FF2B5EF4-FFF2-40B4-BE49-F238E27FC236}">
                <a16:creationId xmlns:a16="http://schemas.microsoft.com/office/drawing/2014/main" id="{48D6CBAB-D3C3-4016-BD03-C965C58C7BF5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5609" name="Tekstvak 5">
            <a:extLst>
              <a:ext uri="{FF2B5EF4-FFF2-40B4-BE49-F238E27FC236}">
                <a16:creationId xmlns:a16="http://schemas.microsoft.com/office/drawing/2014/main" id="{CB76394C-2EFE-4DB4-BA0B-C3AFB3BE0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17" name="Boog 16">
            <a:extLst>
              <a:ext uri="{FF2B5EF4-FFF2-40B4-BE49-F238E27FC236}">
                <a16:creationId xmlns:a16="http://schemas.microsoft.com/office/drawing/2014/main" id="{3F7DFE64-EFA8-491E-8FF3-94A2756E36AE}"/>
              </a:ext>
            </a:extLst>
          </p:cNvPr>
          <p:cNvSpPr/>
          <p:nvPr/>
        </p:nvSpPr>
        <p:spPr>
          <a:xfrm rot="10800000" flipV="1">
            <a:off x="2060575" y="3357563"/>
            <a:ext cx="306388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98CB8FC1-7787-4320-866E-EA60CEDA4218}"/>
              </a:ext>
            </a:extLst>
          </p:cNvPr>
          <p:cNvSpPr/>
          <p:nvPr/>
        </p:nvSpPr>
        <p:spPr>
          <a:xfrm>
            <a:off x="3708400" y="2276872"/>
            <a:ext cx="5327650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Afbeelding 1">
            <a:extLst>
              <a:ext uri="{FF2B5EF4-FFF2-40B4-BE49-F238E27FC236}">
                <a16:creationId xmlns:a16="http://schemas.microsoft.com/office/drawing/2014/main" id="{04E548E8-A33E-46B9-8B73-905E8754E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oog 3">
            <a:extLst>
              <a:ext uri="{FF2B5EF4-FFF2-40B4-BE49-F238E27FC236}">
                <a16:creationId xmlns:a16="http://schemas.microsoft.com/office/drawing/2014/main" id="{D0EAEBC3-844A-497E-95C7-B30D01337E3B}"/>
              </a:ext>
            </a:extLst>
          </p:cNvPr>
          <p:cNvSpPr/>
          <p:nvPr/>
        </p:nvSpPr>
        <p:spPr>
          <a:xfrm rot="2557772" flipV="1">
            <a:off x="1077913" y="3314700"/>
            <a:ext cx="304800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Boog 4">
            <a:extLst>
              <a:ext uri="{FF2B5EF4-FFF2-40B4-BE49-F238E27FC236}">
                <a16:creationId xmlns:a16="http://schemas.microsoft.com/office/drawing/2014/main" id="{9024685F-5355-40BC-BA05-15A365D743A3}"/>
              </a:ext>
            </a:extLst>
          </p:cNvPr>
          <p:cNvSpPr/>
          <p:nvPr/>
        </p:nvSpPr>
        <p:spPr>
          <a:xfrm rot="10800000" flipV="1">
            <a:off x="2060575" y="3357563"/>
            <a:ext cx="306388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27653" name="Afbeelding 1">
            <a:extLst>
              <a:ext uri="{FF2B5EF4-FFF2-40B4-BE49-F238E27FC236}">
                <a16:creationId xmlns:a16="http://schemas.microsoft.com/office/drawing/2014/main" id="{CA6BB872-1911-411C-A5DF-79C1670E46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Afbeelding 1">
            <a:extLst>
              <a:ext uri="{FF2B5EF4-FFF2-40B4-BE49-F238E27FC236}">
                <a16:creationId xmlns:a16="http://schemas.microsoft.com/office/drawing/2014/main" id="{19848E0A-0180-4008-9C79-E7D7251A80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al 7">
            <a:extLst>
              <a:ext uri="{FF2B5EF4-FFF2-40B4-BE49-F238E27FC236}">
                <a16:creationId xmlns:a16="http://schemas.microsoft.com/office/drawing/2014/main" id="{9CEC72D3-D307-4FB6-AAA2-7F764281F972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7656" name="Groep 8">
            <a:extLst>
              <a:ext uri="{FF2B5EF4-FFF2-40B4-BE49-F238E27FC236}">
                <a16:creationId xmlns:a16="http://schemas.microsoft.com/office/drawing/2014/main" id="{DBB79070-DF72-4617-A808-C07BFB7BE7FC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E8A52FC4-31F3-414B-BA21-81BF6CEDEB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51F87D33-012B-4837-BCF6-4D3161865C3B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57" name="Groep 11">
            <a:extLst>
              <a:ext uri="{FF2B5EF4-FFF2-40B4-BE49-F238E27FC236}">
                <a16:creationId xmlns:a16="http://schemas.microsoft.com/office/drawing/2014/main" id="{716F4C8A-4E27-4DA4-B95A-3CDCEACD11AD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5112169B-7ABB-4E89-8A51-2CF150AB1C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D4EC8BE-47BE-4FDB-B980-41E1854676BF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al 14">
            <a:extLst>
              <a:ext uri="{FF2B5EF4-FFF2-40B4-BE49-F238E27FC236}">
                <a16:creationId xmlns:a16="http://schemas.microsoft.com/office/drawing/2014/main" id="{CEA9E8B3-89BF-4B79-8C53-238291C1B5BE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7659" name="Tekstvak 5">
            <a:extLst>
              <a:ext uri="{FF2B5EF4-FFF2-40B4-BE49-F238E27FC236}">
                <a16:creationId xmlns:a16="http://schemas.microsoft.com/office/drawing/2014/main" id="{93DEC25E-3BEA-4E97-AE40-DEF0C4083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0A3BE234-2BCB-4877-9882-D1C97E470963}"/>
              </a:ext>
            </a:extLst>
          </p:cNvPr>
          <p:cNvSpPr/>
          <p:nvPr/>
        </p:nvSpPr>
        <p:spPr>
          <a:xfrm>
            <a:off x="3708400" y="2276872"/>
            <a:ext cx="5327650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Afbeelding 1">
            <a:extLst>
              <a:ext uri="{FF2B5EF4-FFF2-40B4-BE49-F238E27FC236}">
                <a16:creationId xmlns:a16="http://schemas.microsoft.com/office/drawing/2014/main" id="{04E548E8-A33E-46B9-8B73-905E8754E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oog 3">
            <a:extLst>
              <a:ext uri="{FF2B5EF4-FFF2-40B4-BE49-F238E27FC236}">
                <a16:creationId xmlns:a16="http://schemas.microsoft.com/office/drawing/2014/main" id="{D0EAEBC3-844A-497E-95C7-B30D01337E3B}"/>
              </a:ext>
            </a:extLst>
          </p:cNvPr>
          <p:cNvSpPr/>
          <p:nvPr/>
        </p:nvSpPr>
        <p:spPr>
          <a:xfrm rot="2557772" flipV="1">
            <a:off x="1077913" y="3314700"/>
            <a:ext cx="304800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Boog 4">
            <a:extLst>
              <a:ext uri="{FF2B5EF4-FFF2-40B4-BE49-F238E27FC236}">
                <a16:creationId xmlns:a16="http://schemas.microsoft.com/office/drawing/2014/main" id="{9024685F-5355-40BC-BA05-15A365D743A3}"/>
              </a:ext>
            </a:extLst>
          </p:cNvPr>
          <p:cNvSpPr/>
          <p:nvPr/>
        </p:nvSpPr>
        <p:spPr>
          <a:xfrm rot="10800000" flipV="1">
            <a:off x="2060575" y="3357563"/>
            <a:ext cx="306388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pic>
        <p:nvPicPr>
          <p:cNvPr id="27653" name="Afbeelding 1">
            <a:extLst>
              <a:ext uri="{FF2B5EF4-FFF2-40B4-BE49-F238E27FC236}">
                <a16:creationId xmlns:a16="http://schemas.microsoft.com/office/drawing/2014/main" id="{CA6BB872-1911-411C-A5DF-79C1670E46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Afbeelding 1">
            <a:extLst>
              <a:ext uri="{FF2B5EF4-FFF2-40B4-BE49-F238E27FC236}">
                <a16:creationId xmlns:a16="http://schemas.microsoft.com/office/drawing/2014/main" id="{19848E0A-0180-4008-9C79-E7D7251A80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al 7">
            <a:extLst>
              <a:ext uri="{FF2B5EF4-FFF2-40B4-BE49-F238E27FC236}">
                <a16:creationId xmlns:a16="http://schemas.microsoft.com/office/drawing/2014/main" id="{9CEC72D3-D307-4FB6-AAA2-7F764281F972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7656" name="Groep 8">
            <a:extLst>
              <a:ext uri="{FF2B5EF4-FFF2-40B4-BE49-F238E27FC236}">
                <a16:creationId xmlns:a16="http://schemas.microsoft.com/office/drawing/2014/main" id="{DBB79070-DF72-4617-A808-C07BFB7BE7FC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E8A52FC4-31F3-414B-BA21-81BF6CEDEB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51F87D33-012B-4837-BCF6-4D3161865C3B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657" name="Groep 11">
            <a:extLst>
              <a:ext uri="{FF2B5EF4-FFF2-40B4-BE49-F238E27FC236}">
                <a16:creationId xmlns:a16="http://schemas.microsoft.com/office/drawing/2014/main" id="{716F4C8A-4E27-4DA4-B95A-3CDCEACD11AD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5112169B-7ABB-4E89-8A51-2CF150AB1C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D4EC8BE-47BE-4FDB-B980-41E1854676BF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al 14">
            <a:extLst>
              <a:ext uri="{FF2B5EF4-FFF2-40B4-BE49-F238E27FC236}">
                <a16:creationId xmlns:a16="http://schemas.microsoft.com/office/drawing/2014/main" id="{CEA9E8B3-89BF-4B79-8C53-238291C1B5BE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7659" name="Tekstvak 5">
            <a:extLst>
              <a:ext uri="{FF2B5EF4-FFF2-40B4-BE49-F238E27FC236}">
                <a16:creationId xmlns:a16="http://schemas.microsoft.com/office/drawing/2014/main" id="{93DEC25E-3BEA-4E97-AE40-DEF0C4083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906253E2-E22A-4E62-8A17-3EBAF681BE87}"/>
              </a:ext>
            </a:extLst>
          </p:cNvPr>
          <p:cNvSpPr/>
          <p:nvPr/>
        </p:nvSpPr>
        <p:spPr>
          <a:xfrm>
            <a:off x="3708400" y="2770188"/>
            <a:ext cx="411932" cy="498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780019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Afbeelding 1">
            <a:extLst>
              <a:ext uri="{FF2B5EF4-FFF2-40B4-BE49-F238E27FC236}">
                <a16:creationId xmlns:a16="http://schemas.microsoft.com/office/drawing/2014/main" id="{5B47A6A2-4D1A-414A-911F-92D776331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oog 3">
            <a:extLst>
              <a:ext uri="{FF2B5EF4-FFF2-40B4-BE49-F238E27FC236}">
                <a16:creationId xmlns:a16="http://schemas.microsoft.com/office/drawing/2014/main" id="{BAB6FB29-9B1E-4DB7-BB72-FC384753ACB9}"/>
              </a:ext>
            </a:extLst>
          </p:cNvPr>
          <p:cNvSpPr/>
          <p:nvPr/>
        </p:nvSpPr>
        <p:spPr>
          <a:xfrm rot="2557772" flipV="1">
            <a:off x="1077913" y="3314700"/>
            <a:ext cx="304800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Boog 4">
            <a:extLst>
              <a:ext uri="{FF2B5EF4-FFF2-40B4-BE49-F238E27FC236}">
                <a16:creationId xmlns:a16="http://schemas.microsoft.com/office/drawing/2014/main" id="{47C1AEAD-D7D5-4F66-80BD-EB20472A43EA}"/>
              </a:ext>
            </a:extLst>
          </p:cNvPr>
          <p:cNvSpPr/>
          <p:nvPr/>
        </p:nvSpPr>
        <p:spPr>
          <a:xfrm rot="10800000" flipV="1">
            <a:off x="2060575" y="3357563"/>
            <a:ext cx="306388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Boog 5">
            <a:extLst>
              <a:ext uri="{FF2B5EF4-FFF2-40B4-BE49-F238E27FC236}">
                <a16:creationId xmlns:a16="http://schemas.microsoft.com/office/drawing/2014/main" id="{C5BB7177-9A36-49E8-BDE5-D8944A5FAF7E}"/>
              </a:ext>
            </a:extLst>
          </p:cNvPr>
          <p:cNvSpPr/>
          <p:nvPr/>
        </p:nvSpPr>
        <p:spPr>
          <a:xfrm rot="10800000" flipH="1" flipV="1">
            <a:off x="6948488" y="3357563"/>
            <a:ext cx="404812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26AD168-B13A-4BA4-89C0-CD1C61CA7BD6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9703" name="Groep 9">
            <a:extLst>
              <a:ext uri="{FF2B5EF4-FFF2-40B4-BE49-F238E27FC236}">
                <a16:creationId xmlns:a16="http://schemas.microsoft.com/office/drawing/2014/main" id="{CFA5685E-BFFA-4D91-98C9-0CA9E6243579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BA189215-6E6A-4470-89C2-3F6AD09BFB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7FAA6EAF-7F7B-4811-9419-F6B11E7D49C5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704" name="Groep 12">
            <a:extLst>
              <a:ext uri="{FF2B5EF4-FFF2-40B4-BE49-F238E27FC236}">
                <a16:creationId xmlns:a16="http://schemas.microsoft.com/office/drawing/2014/main" id="{2B8F722E-0E0F-4D43-BD75-E4773D8C07A7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CFAFA657-A626-463B-AB64-AB8FD54ADF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D8861944-5A4C-4816-83A3-53B62B9B3498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al 15">
            <a:extLst>
              <a:ext uri="{FF2B5EF4-FFF2-40B4-BE49-F238E27FC236}">
                <a16:creationId xmlns:a16="http://schemas.microsoft.com/office/drawing/2014/main" id="{70AE09E8-5D27-4664-A9C9-260183E629E3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29706" name="Afbeelding 1">
            <a:extLst>
              <a:ext uri="{FF2B5EF4-FFF2-40B4-BE49-F238E27FC236}">
                <a16:creationId xmlns:a16="http://schemas.microsoft.com/office/drawing/2014/main" id="{22C69F12-364D-49B8-B436-95325BCC2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7" name="Afbeelding 1">
            <a:extLst>
              <a:ext uri="{FF2B5EF4-FFF2-40B4-BE49-F238E27FC236}">
                <a16:creationId xmlns:a16="http://schemas.microsoft.com/office/drawing/2014/main" id="{10449FEB-67E9-4429-8522-B67D90D46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8" name="Tekstvak 5">
            <a:extLst>
              <a:ext uri="{FF2B5EF4-FFF2-40B4-BE49-F238E27FC236}">
                <a16:creationId xmlns:a16="http://schemas.microsoft.com/office/drawing/2014/main" id="{41BFC10B-D543-4685-92ED-DDD910A6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176A145B-4759-428B-9C4A-479054A49764}"/>
              </a:ext>
            </a:extLst>
          </p:cNvPr>
          <p:cNvSpPr/>
          <p:nvPr/>
        </p:nvSpPr>
        <p:spPr>
          <a:xfrm>
            <a:off x="309850" y="2450480"/>
            <a:ext cx="5327650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og 3">
            <a:extLst>
              <a:ext uri="{FF2B5EF4-FFF2-40B4-BE49-F238E27FC236}">
                <a16:creationId xmlns:a16="http://schemas.microsoft.com/office/drawing/2014/main" id="{6ADAE49C-6B0B-4C26-A8B0-D9E689562AF8}"/>
              </a:ext>
            </a:extLst>
          </p:cNvPr>
          <p:cNvSpPr/>
          <p:nvPr/>
        </p:nvSpPr>
        <p:spPr>
          <a:xfrm rot="2557772" flipV="1">
            <a:off x="1077913" y="3314700"/>
            <a:ext cx="304800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Boog 4">
            <a:extLst>
              <a:ext uri="{FF2B5EF4-FFF2-40B4-BE49-F238E27FC236}">
                <a16:creationId xmlns:a16="http://schemas.microsoft.com/office/drawing/2014/main" id="{7EC48E44-4745-43AE-86D0-E4CF14BD2B5A}"/>
              </a:ext>
            </a:extLst>
          </p:cNvPr>
          <p:cNvSpPr/>
          <p:nvPr/>
        </p:nvSpPr>
        <p:spPr>
          <a:xfrm rot="10800000" flipV="1">
            <a:off x="2060575" y="3357563"/>
            <a:ext cx="306388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Boog 5">
            <a:extLst>
              <a:ext uri="{FF2B5EF4-FFF2-40B4-BE49-F238E27FC236}">
                <a16:creationId xmlns:a16="http://schemas.microsoft.com/office/drawing/2014/main" id="{048AFAD3-7BBA-4326-9F2E-E43BAAE0D61A}"/>
              </a:ext>
            </a:extLst>
          </p:cNvPr>
          <p:cNvSpPr/>
          <p:nvPr/>
        </p:nvSpPr>
        <p:spPr>
          <a:xfrm rot="10800000" flipH="1" flipV="1">
            <a:off x="6948488" y="3357563"/>
            <a:ext cx="404812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Boog 6">
            <a:extLst>
              <a:ext uri="{FF2B5EF4-FFF2-40B4-BE49-F238E27FC236}">
                <a16:creationId xmlns:a16="http://schemas.microsoft.com/office/drawing/2014/main" id="{C8085B28-0101-4465-B7C2-D9C032EC5BC8}"/>
              </a:ext>
            </a:extLst>
          </p:cNvPr>
          <p:cNvSpPr/>
          <p:nvPr/>
        </p:nvSpPr>
        <p:spPr>
          <a:xfrm rot="19291848" flipH="1" flipV="1">
            <a:off x="7975600" y="3343275"/>
            <a:ext cx="392113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0863724-366C-4310-B88F-F23ABD12541F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30727" name="Groep 9">
            <a:extLst>
              <a:ext uri="{FF2B5EF4-FFF2-40B4-BE49-F238E27FC236}">
                <a16:creationId xmlns:a16="http://schemas.microsoft.com/office/drawing/2014/main" id="{47A24A00-8EA2-42B2-BAB7-EE3D703444A3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CC8A142A-D434-4E5E-B844-8B6227441F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7335F73B-A0A9-4F74-A554-5CE4B89861E7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28" name="Groep 12">
            <a:extLst>
              <a:ext uri="{FF2B5EF4-FFF2-40B4-BE49-F238E27FC236}">
                <a16:creationId xmlns:a16="http://schemas.microsoft.com/office/drawing/2014/main" id="{777A7A8B-9C52-4FE3-8CC6-A019B0FB0423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9ED56176-F4B8-4A86-BFFB-CEDE14D334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F1D7AEB-9364-4F93-8275-63D44DC62049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al 15">
            <a:extLst>
              <a:ext uri="{FF2B5EF4-FFF2-40B4-BE49-F238E27FC236}">
                <a16:creationId xmlns:a16="http://schemas.microsoft.com/office/drawing/2014/main" id="{F0D663D7-A8A9-47EB-8B7C-E948EB949954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30730" name="Afbeelding 1">
            <a:extLst>
              <a:ext uri="{FF2B5EF4-FFF2-40B4-BE49-F238E27FC236}">
                <a16:creationId xmlns:a16="http://schemas.microsoft.com/office/drawing/2014/main" id="{31921EE6-B0CD-4AB9-AEA3-5F86D23F7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1" name="Afbeelding 1">
            <a:extLst>
              <a:ext uri="{FF2B5EF4-FFF2-40B4-BE49-F238E27FC236}">
                <a16:creationId xmlns:a16="http://schemas.microsoft.com/office/drawing/2014/main" id="{F60DE452-7261-440F-8654-FCAC3B4A1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Afbeelding 1">
            <a:extLst>
              <a:ext uri="{FF2B5EF4-FFF2-40B4-BE49-F238E27FC236}">
                <a16:creationId xmlns:a16="http://schemas.microsoft.com/office/drawing/2014/main" id="{2378AF0A-C95A-4CEC-A0E2-A1CD96029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3" name="Tekstvak 5">
            <a:extLst>
              <a:ext uri="{FF2B5EF4-FFF2-40B4-BE49-F238E27FC236}">
                <a16:creationId xmlns:a16="http://schemas.microsoft.com/office/drawing/2014/main" id="{22D6F007-00FC-4D64-98B1-337C09090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23209683-36A7-4153-A56D-65FA8691F710}"/>
              </a:ext>
            </a:extLst>
          </p:cNvPr>
          <p:cNvSpPr/>
          <p:nvPr/>
        </p:nvSpPr>
        <p:spPr>
          <a:xfrm>
            <a:off x="475457" y="2348880"/>
            <a:ext cx="5327650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0" name="Afbeelding 1">
            <a:extLst>
              <a:ext uri="{FF2B5EF4-FFF2-40B4-BE49-F238E27FC236}">
                <a16:creationId xmlns:a16="http://schemas.microsoft.com/office/drawing/2014/main" id="{31921EE6-B0CD-4AB9-AEA3-5F86D23F7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Boog 5">
            <a:extLst>
              <a:ext uri="{FF2B5EF4-FFF2-40B4-BE49-F238E27FC236}">
                <a16:creationId xmlns:a16="http://schemas.microsoft.com/office/drawing/2014/main" id="{048AFAD3-7BBA-4326-9F2E-E43BAAE0D61A}"/>
              </a:ext>
            </a:extLst>
          </p:cNvPr>
          <p:cNvSpPr/>
          <p:nvPr/>
        </p:nvSpPr>
        <p:spPr>
          <a:xfrm rot="10800000" flipH="1" flipV="1">
            <a:off x="6948488" y="3357563"/>
            <a:ext cx="404812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Boog 6">
            <a:extLst>
              <a:ext uri="{FF2B5EF4-FFF2-40B4-BE49-F238E27FC236}">
                <a16:creationId xmlns:a16="http://schemas.microsoft.com/office/drawing/2014/main" id="{C8085B28-0101-4465-B7C2-D9C032EC5BC8}"/>
              </a:ext>
            </a:extLst>
          </p:cNvPr>
          <p:cNvSpPr/>
          <p:nvPr/>
        </p:nvSpPr>
        <p:spPr>
          <a:xfrm rot="19291848" flipH="1" flipV="1">
            <a:off x="7975600" y="3343275"/>
            <a:ext cx="392113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0863724-366C-4310-B88F-F23ABD12541F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30727" name="Groep 9">
            <a:extLst>
              <a:ext uri="{FF2B5EF4-FFF2-40B4-BE49-F238E27FC236}">
                <a16:creationId xmlns:a16="http://schemas.microsoft.com/office/drawing/2014/main" id="{47A24A00-8EA2-42B2-BAB7-EE3D703444A3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CC8A142A-D434-4E5E-B844-8B6227441F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7335F73B-A0A9-4F74-A554-5CE4B89861E7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728" name="Groep 12">
            <a:extLst>
              <a:ext uri="{FF2B5EF4-FFF2-40B4-BE49-F238E27FC236}">
                <a16:creationId xmlns:a16="http://schemas.microsoft.com/office/drawing/2014/main" id="{777A7A8B-9C52-4FE3-8CC6-A019B0FB0423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9ED56176-F4B8-4A86-BFFB-CEDE14D334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F1D7AEB-9364-4F93-8275-63D44DC62049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al 15">
            <a:extLst>
              <a:ext uri="{FF2B5EF4-FFF2-40B4-BE49-F238E27FC236}">
                <a16:creationId xmlns:a16="http://schemas.microsoft.com/office/drawing/2014/main" id="{F0D663D7-A8A9-47EB-8B7C-E948EB949954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30731" name="Afbeelding 1">
            <a:extLst>
              <a:ext uri="{FF2B5EF4-FFF2-40B4-BE49-F238E27FC236}">
                <a16:creationId xmlns:a16="http://schemas.microsoft.com/office/drawing/2014/main" id="{F60DE452-7261-440F-8654-FCAC3B4A1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2" name="Afbeelding 1">
            <a:extLst>
              <a:ext uri="{FF2B5EF4-FFF2-40B4-BE49-F238E27FC236}">
                <a16:creationId xmlns:a16="http://schemas.microsoft.com/office/drawing/2014/main" id="{2378AF0A-C95A-4CEC-A0E2-A1CD96029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3" name="Tekstvak 5">
            <a:extLst>
              <a:ext uri="{FF2B5EF4-FFF2-40B4-BE49-F238E27FC236}">
                <a16:creationId xmlns:a16="http://schemas.microsoft.com/office/drawing/2014/main" id="{22D6F007-00FC-4D64-98B1-337C09090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23209683-36A7-4153-A56D-65FA8691F710}"/>
              </a:ext>
            </a:extLst>
          </p:cNvPr>
          <p:cNvSpPr/>
          <p:nvPr/>
        </p:nvSpPr>
        <p:spPr>
          <a:xfrm>
            <a:off x="5220071" y="2348880"/>
            <a:ext cx="583035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554948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og 3">
            <a:extLst>
              <a:ext uri="{FF2B5EF4-FFF2-40B4-BE49-F238E27FC236}">
                <a16:creationId xmlns:a16="http://schemas.microsoft.com/office/drawing/2014/main" id="{A5BA1390-A2F1-4D82-9EA4-3FC486CA7153}"/>
              </a:ext>
            </a:extLst>
          </p:cNvPr>
          <p:cNvSpPr/>
          <p:nvPr/>
        </p:nvSpPr>
        <p:spPr>
          <a:xfrm rot="2557772" flipV="1">
            <a:off x="1077913" y="3314700"/>
            <a:ext cx="304800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Boog 4">
            <a:extLst>
              <a:ext uri="{FF2B5EF4-FFF2-40B4-BE49-F238E27FC236}">
                <a16:creationId xmlns:a16="http://schemas.microsoft.com/office/drawing/2014/main" id="{09845A3D-3D5F-40DB-9281-E1495BEB536E}"/>
              </a:ext>
            </a:extLst>
          </p:cNvPr>
          <p:cNvSpPr/>
          <p:nvPr/>
        </p:nvSpPr>
        <p:spPr>
          <a:xfrm rot="10800000" flipV="1">
            <a:off x="2060575" y="3357563"/>
            <a:ext cx="306388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Boog 5">
            <a:extLst>
              <a:ext uri="{FF2B5EF4-FFF2-40B4-BE49-F238E27FC236}">
                <a16:creationId xmlns:a16="http://schemas.microsoft.com/office/drawing/2014/main" id="{5BB5A242-7A74-4AAA-827D-F0FF5E6058AB}"/>
              </a:ext>
            </a:extLst>
          </p:cNvPr>
          <p:cNvSpPr/>
          <p:nvPr/>
        </p:nvSpPr>
        <p:spPr>
          <a:xfrm rot="10800000" flipH="1" flipV="1">
            <a:off x="6948488" y="3357563"/>
            <a:ext cx="404812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Boog 6">
            <a:extLst>
              <a:ext uri="{FF2B5EF4-FFF2-40B4-BE49-F238E27FC236}">
                <a16:creationId xmlns:a16="http://schemas.microsoft.com/office/drawing/2014/main" id="{20FFD228-161A-414A-8A8E-5323CF6430B9}"/>
              </a:ext>
            </a:extLst>
          </p:cNvPr>
          <p:cNvSpPr/>
          <p:nvPr/>
        </p:nvSpPr>
        <p:spPr>
          <a:xfrm rot="19291848" flipH="1" flipV="1">
            <a:off x="7975600" y="3343275"/>
            <a:ext cx="392113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780B3F0-3B0F-4E28-BFFD-C236BCD14E57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31751" name="Groep 8">
            <a:extLst>
              <a:ext uri="{FF2B5EF4-FFF2-40B4-BE49-F238E27FC236}">
                <a16:creationId xmlns:a16="http://schemas.microsoft.com/office/drawing/2014/main" id="{F103AB08-4284-4F1A-8C9A-C919177A71D6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8024E96C-DC01-4A7C-87CF-3B0F95B0D2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A4B1AA6-FB0F-4973-AEC4-A9D8FF2D6463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752" name="Groep 11">
            <a:extLst>
              <a:ext uri="{FF2B5EF4-FFF2-40B4-BE49-F238E27FC236}">
                <a16:creationId xmlns:a16="http://schemas.microsoft.com/office/drawing/2014/main" id="{0A9933AE-2413-427A-96D9-172C02BC6FFD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5B308C45-72F5-4E9D-B3E6-510FE2270B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942C6A00-BFEC-4BBC-AB70-5DDE0A633838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al 14">
            <a:extLst>
              <a:ext uri="{FF2B5EF4-FFF2-40B4-BE49-F238E27FC236}">
                <a16:creationId xmlns:a16="http://schemas.microsoft.com/office/drawing/2014/main" id="{FD2DF1DC-AC5A-458A-8B21-F5EA3BE3BE85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31754" name="Afbeelding 1">
            <a:extLst>
              <a:ext uri="{FF2B5EF4-FFF2-40B4-BE49-F238E27FC236}">
                <a16:creationId xmlns:a16="http://schemas.microsoft.com/office/drawing/2014/main" id="{D8410C00-C399-4E52-88E1-02B19BC5A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Afbeelding 1">
            <a:extLst>
              <a:ext uri="{FF2B5EF4-FFF2-40B4-BE49-F238E27FC236}">
                <a16:creationId xmlns:a16="http://schemas.microsoft.com/office/drawing/2014/main" id="{E0BB2C8A-8045-49D9-8293-A147FCB06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Afbeelding 1">
            <a:extLst>
              <a:ext uri="{FF2B5EF4-FFF2-40B4-BE49-F238E27FC236}">
                <a16:creationId xmlns:a16="http://schemas.microsoft.com/office/drawing/2014/main" id="{20C1C7F8-564B-4646-B71C-3E3B0729A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7" name="Tekstvak 5">
            <a:extLst>
              <a:ext uri="{FF2B5EF4-FFF2-40B4-BE49-F238E27FC236}">
                <a16:creationId xmlns:a16="http://schemas.microsoft.com/office/drawing/2014/main" id="{E7BC95E5-0C51-4BEA-AA4B-EB62872C8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0F2E10AB-900C-40CD-92AF-C2C615A43A56}"/>
              </a:ext>
            </a:extLst>
          </p:cNvPr>
          <p:cNvSpPr/>
          <p:nvPr/>
        </p:nvSpPr>
        <p:spPr>
          <a:xfrm rot="3112817">
            <a:off x="3312832" y="5693043"/>
            <a:ext cx="545272" cy="131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5403366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Afbeelding 1">
            <a:extLst>
              <a:ext uri="{FF2B5EF4-FFF2-40B4-BE49-F238E27FC236}">
                <a16:creationId xmlns:a16="http://schemas.microsoft.com/office/drawing/2014/main" id="{304EBD16-D7D5-4295-902D-98BA3A9AB4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Afbeelding 1">
            <a:extLst>
              <a:ext uri="{FF2B5EF4-FFF2-40B4-BE49-F238E27FC236}">
                <a16:creationId xmlns:a16="http://schemas.microsoft.com/office/drawing/2014/main" id="{AA86B662-2E5B-4095-935C-D37D702BA5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Afbeelding 1">
            <a:extLst>
              <a:ext uri="{FF2B5EF4-FFF2-40B4-BE49-F238E27FC236}">
                <a16:creationId xmlns:a16="http://schemas.microsoft.com/office/drawing/2014/main" id="{404086A6-F625-4E18-9512-D3CC2AEFF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al 7">
            <a:extLst>
              <a:ext uri="{FF2B5EF4-FFF2-40B4-BE49-F238E27FC236}">
                <a16:creationId xmlns:a16="http://schemas.microsoft.com/office/drawing/2014/main" id="{770E211E-568A-4C17-A03F-6CDD63E53C4A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3558" name="Groep 8">
            <a:extLst>
              <a:ext uri="{FF2B5EF4-FFF2-40B4-BE49-F238E27FC236}">
                <a16:creationId xmlns:a16="http://schemas.microsoft.com/office/drawing/2014/main" id="{E9EDB6C7-1F99-4EB7-BFE0-367BE9511128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E8E43C7E-D8C1-4C9D-85EB-EE104E21CC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3002CA13-C039-408D-99A5-3106C90AF3C3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9" name="Groep 11">
            <a:extLst>
              <a:ext uri="{FF2B5EF4-FFF2-40B4-BE49-F238E27FC236}">
                <a16:creationId xmlns:a16="http://schemas.microsoft.com/office/drawing/2014/main" id="{67D2952D-9801-44CC-8DE4-EA2201021BE7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0BE1B940-874E-4059-9325-B610E1EC8C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22EC3E2A-CD42-41B6-90F7-189EAE0A7844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al 14">
            <a:extLst>
              <a:ext uri="{FF2B5EF4-FFF2-40B4-BE49-F238E27FC236}">
                <a16:creationId xmlns:a16="http://schemas.microsoft.com/office/drawing/2014/main" id="{476653FB-14E6-4D71-A74B-0FF518803B52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3561" name="Tekstvak 5">
            <a:extLst>
              <a:ext uri="{FF2B5EF4-FFF2-40B4-BE49-F238E27FC236}">
                <a16:creationId xmlns:a16="http://schemas.microsoft.com/office/drawing/2014/main" id="{7C4C2C56-C19B-4B63-990E-B982B643A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654AF4CA-A844-4855-87B0-1723A9202AAF}"/>
              </a:ext>
            </a:extLst>
          </p:cNvPr>
          <p:cNvSpPr/>
          <p:nvPr/>
        </p:nvSpPr>
        <p:spPr>
          <a:xfrm>
            <a:off x="3337274" y="4869160"/>
            <a:ext cx="2685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altLang="nl-NL" sz="2800" dirty="0">
                <a:solidFill>
                  <a:srgbClr val="FF0000"/>
                </a:solidFill>
              </a:rPr>
              <a:t>grensstructuren</a:t>
            </a:r>
            <a:endParaRPr lang="nl-NL" sz="2800" dirty="0"/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Afbeelding 1">
            <a:extLst>
              <a:ext uri="{FF2B5EF4-FFF2-40B4-BE49-F238E27FC236}">
                <a16:creationId xmlns:a16="http://schemas.microsoft.com/office/drawing/2014/main" id="{304EBD16-D7D5-4295-902D-98BA3A9AB4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Afbeelding 1">
            <a:extLst>
              <a:ext uri="{FF2B5EF4-FFF2-40B4-BE49-F238E27FC236}">
                <a16:creationId xmlns:a16="http://schemas.microsoft.com/office/drawing/2014/main" id="{AA86B662-2E5B-4095-935C-D37D702BA5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Afbeelding 1">
            <a:extLst>
              <a:ext uri="{FF2B5EF4-FFF2-40B4-BE49-F238E27FC236}">
                <a16:creationId xmlns:a16="http://schemas.microsoft.com/office/drawing/2014/main" id="{404086A6-F625-4E18-9512-D3CC2AEFF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al 7">
            <a:extLst>
              <a:ext uri="{FF2B5EF4-FFF2-40B4-BE49-F238E27FC236}">
                <a16:creationId xmlns:a16="http://schemas.microsoft.com/office/drawing/2014/main" id="{770E211E-568A-4C17-A03F-6CDD63E53C4A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23558" name="Groep 8">
            <a:extLst>
              <a:ext uri="{FF2B5EF4-FFF2-40B4-BE49-F238E27FC236}">
                <a16:creationId xmlns:a16="http://schemas.microsoft.com/office/drawing/2014/main" id="{E9EDB6C7-1F99-4EB7-BFE0-367BE9511128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E8E43C7E-D8C1-4C9D-85EB-EE104E21CC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3002CA13-C039-408D-99A5-3106C90AF3C3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59" name="Groep 11">
            <a:extLst>
              <a:ext uri="{FF2B5EF4-FFF2-40B4-BE49-F238E27FC236}">
                <a16:creationId xmlns:a16="http://schemas.microsoft.com/office/drawing/2014/main" id="{67D2952D-9801-44CC-8DE4-EA2201021BE7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0BE1B940-874E-4059-9325-B610E1EC8C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22EC3E2A-CD42-41B6-90F7-189EAE0A7844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al 14">
            <a:extLst>
              <a:ext uri="{FF2B5EF4-FFF2-40B4-BE49-F238E27FC236}">
                <a16:creationId xmlns:a16="http://schemas.microsoft.com/office/drawing/2014/main" id="{476653FB-14E6-4D71-A74B-0FF518803B52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3561" name="Tekstvak 5">
            <a:extLst>
              <a:ext uri="{FF2B5EF4-FFF2-40B4-BE49-F238E27FC236}">
                <a16:creationId xmlns:a16="http://schemas.microsoft.com/office/drawing/2014/main" id="{7C4C2C56-C19B-4B63-990E-B982B643A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EAFA64E1-B9AA-40E8-A1CE-28689492686D}"/>
              </a:ext>
            </a:extLst>
          </p:cNvPr>
          <p:cNvGrpSpPr/>
          <p:nvPr/>
        </p:nvGrpSpPr>
        <p:grpSpPr>
          <a:xfrm>
            <a:off x="3519566" y="4725144"/>
            <a:ext cx="2763838" cy="1660525"/>
            <a:chOff x="5832000" y="4239503"/>
            <a:chExt cx="2763838" cy="1660525"/>
          </a:xfrm>
        </p:grpSpPr>
        <p:grpSp>
          <p:nvGrpSpPr>
            <p:cNvPr id="17" name="Groep 16">
              <a:extLst>
                <a:ext uri="{FF2B5EF4-FFF2-40B4-BE49-F238E27FC236}">
                  <a16:creationId xmlns:a16="http://schemas.microsoft.com/office/drawing/2014/main" id="{160DEE97-9E12-44BF-BB68-221FBF963232}"/>
                </a:ext>
              </a:extLst>
            </p:cNvPr>
            <p:cNvGrpSpPr/>
            <p:nvPr/>
          </p:nvGrpSpPr>
          <p:grpSpPr>
            <a:xfrm>
              <a:off x="5832000" y="4239503"/>
              <a:ext cx="2763838" cy="1660525"/>
              <a:chOff x="6435725" y="5032376"/>
              <a:chExt cx="2763838" cy="1660525"/>
            </a:xfrm>
          </p:grpSpPr>
          <p:pic>
            <p:nvPicPr>
              <p:cNvPr id="19" name="Afbeelding 1">
                <a:extLst>
                  <a:ext uri="{FF2B5EF4-FFF2-40B4-BE49-F238E27FC236}">
                    <a16:creationId xmlns:a16="http://schemas.microsoft.com/office/drawing/2014/main" id="{F8254C22-BB96-40F6-A7AD-C3E9FA5EE3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775" t="32301"/>
              <a:stretch>
                <a:fillRect/>
              </a:stretch>
            </p:blipFill>
            <p:spPr bwMode="auto">
              <a:xfrm>
                <a:off x="6435725" y="5032376"/>
                <a:ext cx="2763838" cy="1660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echthoek 19">
                <a:extLst>
                  <a:ext uri="{FF2B5EF4-FFF2-40B4-BE49-F238E27FC236}">
                    <a16:creationId xmlns:a16="http://schemas.microsoft.com/office/drawing/2014/main" id="{6A4E7BE1-3FB1-4970-8D06-28F0414DF769}"/>
                  </a:ext>
                </a:extLst>
              </p:cNvPr>
              <p:cNvSpPr/>
              <p:nvPr/>
            </p:nvSpPr>
            <p:spPr>
              <a:xfrm rot="2061457">
                <a:off x="7761849" y="5664791"/>
                <a:ext cx="501555" cy="1509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18" name="Boog 17">
              <a:extLst>
                <a:ext uri="{FF2B5EF4-FFF2-40B4-BE49-F238E27FC236}">
                  <a16:creationId xmlns:a16="http://schemas.microsoft.com/office/drawing/2014/main" id="{4946219C-0C76-4D27-9AFE-15A5694D6097}"/>
                </a:ext>
              </a:extLst>
            </p:cNvPr>
            <p:cNvSpPr/>
            <p:nvPr/>
          </p:nvSpPr>
          <p:spPr>
            <a:xfrm>
              <a:off x="6488113" y="4914900"/>
              <a:ext cx="1118575" cy="479356"/>
            </a:xfrm>
            <a:prstGeom prst="arc">
              <a:avLst>
                <a:gd name="adj1" fmla="val 11291961"/>
                <a:gd name="adj2" fmla="val 21134638"/>
              </a:avLst>
            </a:prstGeom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59587264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vak 5">
            <a:extLst>
              <a:ext uri="{FF2B5EF4-FFF2-40B4-BE49-F238E27FC236}">
                <a16:creationId xmlns:a16="http://schemas.microsoft.com/office/drawing/2014/main" id="{E3902FCB-27E9-40FE-B0B2-E7B81097C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4752975" cy="152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>
                <a:latin typeface="Arial" panose="020B0604020202020204" pitchFamily="34" charset="0"/>
              </a:rPr>
              <a:t>			</a:t>
            </a:r>
          </a:p>
        </p:txBody>
      </p:sp>
      <p:pic>
        <p:nvPicPr>
          <p:cNvPr id="6147" name="Afbeelding 4">
            <a:extLst>
              <a:ext uri="{FF2B5EF4-FFF2-40B4-BE49-F238E27FC236}">
                <a16:creationId xmlns:a16="http://schemas.microsoft.com/office/drawing/2014/main" id="{0F16714E-BFA6-40DA-B735-0F4EB4C6CB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0" y="2087563"/>
            <a:ext cx="990600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og 3">
            <a:extLst>
              <a:ext uri="{FF2B5EF4-FFF2-40B4-BE49-F238E27FC236}">
                <a16:creationId xmlns:a16="http://schemas.microsoft.com/office/drawing/2014/main" id="{A5BA1390-A2F1-4D82-9EA4-3FC486CA7153}"/>
              </a:ext>
            </a:extLst>
          </p:cNvPr>
          <p:cNvSpPr/>
          <p:nvPr/>
        </p:nvSpPr>
        <p:spPr>
          <a:xfrm rot="2557772" flipV="1">
            <a:off x="1077913" y="3314700"/>
            <a:ext cx="304800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Boog 4">
            <a:extLst>
              <a:ext uri="{FF2B5EF4-FFF2-40B4-BE49-F238E27FC236}">
                <a16:creationId xmlns:a16="http://schemas.microsoft.com/office/drawing/2014/main" id="{09845A3D-3D5F-40DB-9281-E1495BEB536E}"/>
              </a:ext>
            </a:extLst>
          </p:cNvPr>
          <p:cNvSpPr/>
          <p:nvPr/>
        </p:nvSpPr>
        <p:spPr>
          <a:xfrm rot="10800000" flipV="1">
            <a:off x="2060575" y="3357563"/>
            <a:ext cx="306388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Boog 5">
            <a:extLst>
              <a:ext uri="{FF2B5EF4-FFF2-40B4-BE49-F238E27FC236}">
                <a16:creationId xmlns:a16="http://schemas.microsoft.com/office/drawing/2014/main" id="{5BB5A242-7A74-4AAA-827D-F0FF5E6058AB}"/>
              </a:ext>
            </a:extLst>
          </p:cNvPr>
          <p:cNvSpPr/>
          <p:nvPr/>
        </p:nvSpPr>
        <p:spPr>
          <a:xfrm rot="10800000" flipH="1" flipV="1">
            <a:off x="6948488" y="3357563"/>
            <a:ext cx="404812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Boog 6">
            <a:extLst>
              <a:ext uri="{FF2B5EF4-FFF2-40B4-BE49-F238E27FC236}">
                <a16:creationId xmlns:a16="http://schemas.microsoft.com/office/drawing/2014/main" id="{20FFD228-161A-414A-8A8E-5323CF6430B9}"/>
              </a:ext>
            </a:extLst>
          </p:cNvPr>
          <p:cNvSpPr/>
          <p:nvPr/>
        </p:nvSpPr>
        <p:spPr>
          <a:xfrm rot="19291848" flipH="1" flipV="1">
            <a:off x="7975600" y="3343275"/>
            <a:ext cx="392113" cy="431800"/>
          </a:xfrm>
          <a:prstGeom prst="arc">
            <a:avLst>
              <a:gd name="adj1" fmla="val 15491808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780B3F0-3B0F-4E28-BFFD-C236BCD14E57}"/>
              </a:ext>
            </a:extLst>
          </p:cNvPr>
          <p:cNvSpPr>
            <a:spLocks noChangeAspect="1"/>
          </p:cNvSpPr>
          <p:nvPr/>
        </p:nvSpPr>
        <p:spPr>
          <a:xfrm>
            <a:off x="190817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grpSp>
        <p:nvGrpSpPr>
          <p:cNvPr id="31751" name="Groep 8">
            <a:extLst>
              <a:ext uri="{FF2B5EF4-FFF2-40B4-BE49-F238E27FC236}">
                <a16:creationId xmlns:a16="http://schemas.microsoft.com/office/drawing/2014/main" id="{F103AB08-4284-4F1A-8C9A-C919177A71D6}"/>
              </a:ext>
            </a:extLst>
          </p:cNvPr>
          <p:cNvGrpSpPr>
            <a:grpSpLocks/>
          </p:cNvGrpSpPr>
          <p:nvPr/>
        </p:nvGrpSpPr>
        <p:grpSpPr bwMode="auto">
          <a:xfrm>
            <a:off x="2890838" y="3197225"/>
            <a:ext cx="266700" cy="268288"/>
            <a:chOff x="8758014" y="2211337"/>
            <a:chExt cx="266978" cy="266978"/>
          </a:xfrm>
        </p:grpSpPr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8024E96C-DC01-4A7C-87CF-3B0F95B0D2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A4B1AA6-FB0F-4973-AEC4-A9D8FF2D6463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752" name="Groep 11">
            <a:extLst>
              <a:ext uri="{FF2B5EF4-FFF2-40B4-BE49-F238E27FC236}">
                <a16:creationId xmlns:a16="http://schemas.microsoft.com/office/drawing/2014/main" id="{0A9933AE-2413-427A-96D9-172C02BC6FFD}"/>
              </a:ext>
            </a:extLst>
          </p:cNvPr>
          <p:cNvGrpSpPr>
            <a:grpSpLocks/>
          </p:cNvGrpSpPr>
          <p:nvPr/>
        </p:nvGrpSpPr>
        <p:grpSpPr bwMode="auto">
          <a:xfrm>
            <a:off x="6221413" y="3197225"/>
            <a:ext cx="266700" cy="268288"/>
            <a:chOff x="8758014" y="2211337"/>
            <a:chExt cx="266978" cy="266978"/>
          </a:xfrm>
        </p:grpSpPr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5B308C45-72F5-4E9D-B3E6-510FE2270B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942C6A00-BFEC-4BBC-AB70-5DDE0A633838}"/>
                </a:ext>
              </a:extLst>
            </p:cNvPr>
            <p:cNvCxnSpPr/>
            <p:nvPr/>
          </p:nvCxnSpPr>
          <p:spPr>
            <a:xfrm>
              <a:off x="8812045" y="2347195"/>
              <a:ext cx="16050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Ovaal 14">
            <a:extLst>
              <a:ext uri="{FF2B5EF4-FFF2-40B4-BE49-F238E27FC236}">
                <a16:creationId xmlns:a16="http://schemas.microsoft.com/office/drawing/2014/main" id="{FD2DF1DC-AC5A-458A-8B21-F5EA3BE3BE85}"/>
              </a:ext>
            </a:extLst>
          </p:cNvPr>
          <p:cNvSpPr>
            <a:spLocks noChangeAspect="1"/>
          </p:cNvSpPr>
          <p:nvPr/>
        </p:nvSpPr>
        <p:spPr>
          <a:xfrm>
            <a:off x="7870825" y="2503488"/>
            <a:ext cx="266700" cy="2667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700"/>
              </a:lnSpc>
              <a:defRPr/>
            </a:pPr>
            <a:r>
              <a:rPr lang="nl-NL" sz="2400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31754" name="Afbeelding 1">
            <a:extLst>
              <a:ext uri="{FF2B5EF4-FFF2-40B4-BE49-F238E27FC236}">
                <a16:creationId xmlns:a16="http://schemas.microsoft.com/office/drawing/2014/main" id="{D8410C00-C399-4E52-88E1-02B19BC5A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1" r="69685"/>
          <a:stretch>
            <a:fillRect/>
          </a:stretch>
        </p:blipFill>
        <p:spPr bwMode="auto">
          <a:xfrm>
            <a:off x="107950" y="2636838"/>
            <a:ext cx="27717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Afbeelding 1">
            <a:extLst>
              <a:ext uri="{FF2B5EF4-FFF2-40B4-BE49-F238E27FC236}">
                <a16:creationId xmlns:a16="http://schemas.microsoft.com/office/drawing/2014/main" id="{E0BB2C8A-8045-49D9-8293-A147FCB06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69" t="32301" r="39368"/>
          <a:stretch>
            <a:fillRect/>
          </a:stretch>
        </p:blipFill>
        <p:spPr bwMode="auto">
          <a:xfrm>
            <a:off x="3708400" y="2630488"/>
            <a:ext cx="19431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Afbeelding 1">
            <a:extLst>
              <a:ext uri="{FF2B5EF4-FFF2-40B4-BE49-F238E27FC236}">
                <a16:creationId xmlns:a16="http://schemas.microsoft.com/office/drawing/2014/main" id="{20C1C7F8-564B-4646-B71C-3E3B0729A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5" t="32301"/>
          <a:stretch>
            <a:fillRect/>
          </a:stretch>
        </p:blipFill>
        <p:spPr bwMode="auto">
          <a:xfrm>
            <a:off x="6488113" y="2630488"/>
            <a:ext cx="276383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7" name="Tekstvak 5">
            <a:extLst>
              <a:ext uri="{FF2B5EF4-FFF2-40B4-BE49-F238E27FC236}">
                <a16:creationId xmlns:a16="http://schemas.microsoft.com/office/drawing/2014/main" id="{E7BC95E5-0C51-4BEA-AA4B-EB62872C8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>
                <a:latin typeface="Arial" panose="020B0604020202020204" pitchFamily="34" charset="0"/>
              </a:rPr>
              <a:t>Ozon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4000">
                <a:latin typeface="Arial" panose="020B0604020202020204" pitchFamily="34" charset="0"/>
              </a:rPr>
              <a:t>O</a:t>
            </a:r>
            <a:r>
              <a:rPr lang="nl-NL" altLang="nl-NL" sz="4000" baseline="-30000">
                <a:latin typeface="Arial" panose="020B0604020202020204" pitchFamily="34" charset="0"/>
              </a:rPr>
              <a:t>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>
              <a:latin typeface="Arial" panose="020B0604020202020204" pitchFamily="34" charset="0"/>
            </a:endParaRPr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E869D7D5-FA58-46EE-B647-A02A598ED232}"/>
              </a:ext>
            </a:extLst>
          </p:cNvPr>
          <p:cNvGrpSpPr/>
          <p:nvPr/>
        </p:nvGrpSpPr>
        <p:grpSpPr>
          <a:xfrm>
            <a:off x="3519566" y="4725144"/>
            <a:ext cx="2763838" cy="1660525"/>
            <a:chOff x="5832000" y="4239503"/>
            <a:chExt cx="2763838" cy="1660525"/>
          </a:xfrm>
        </p:grpSpPr>
        <p:grpSp>
          <p:nvGrpSpPr>
            <p:cNvPr id="20" name="Groep 19">
              <a:extLst>
                <a:ext uri="{FF2B5EF4-FFF2-40B4-BE49-F238E27FC236}">
                  <a16:creationId xmlns:a16="http://schemas.microsoft.com/office/drawing/2014/main" id="{76F05077-3388-41AF-928D-568DD28C7DCF}"/>
                </a:ext>
              </a:extLst>
            </p:cNvPr>
            <p:cNvGrpSpPr/>
            <p:nvPr/>
          </p:nvGrpSpPr>
          <p:grpSpPr>
            <a:xfrm>
              <a:off x="5832000" y="4239503"/>
              <a:ext cx="2763838" cy="1660525"/>
              <a:chOff x="6435725" y="5032376"/>
              <a:chExt cx="2763838" cy="1660525"/>
            </a:xfrm>
          </p:grpSpPr>
          <p:pic>
            <p:nvPicPr>
              <p:cNvPr id="22" name="Afbeelding 1">
                <a:extLst>
                  <a:ext uri="{FF2B5EF4-FFF2-40B4-BE49-F238E27FC236}">
                    <a16:creationId xmlns:a16="http://schemas.microsoft.com/office/drawing/2014/main" id="{FCCD98AB-2CB5-4C1A-8D32-2017621082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775" t="32301"/>
              <a:stretch>
                <a:fillRect/>
              </a:stretch>
            </p:blipFill>
            <p:spPr bwMode="auto">
              <a:xfrm>
                <a:off x="6435725" y="5032376"/>
                <a:ext cx="2763838" cy="1660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1E670B62-659E-4F3E-8650-D1BE0B36B8FE}"/>
                  </a:ext>
                </a:extLst>
              </p:cNvPr>
              <p:cNvSpPr/>
              <p:nvPr/>
            </p:nvSpPr>
            <p:spPr>
              <a:xfrm rot="2061457">
                <a:off x="7761849" y="5664791"/>
                <a:ext cx="501555" cy="1509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21" name="Boog 20">
              <a:extLst>
                <a:ext uri="{FF2B5EF4-FFF2-40B4-BE49-F238E27FC236}">
                  <a16:creationId xmlns:a16="http://schemas.microsoft.com/office/drawing/2014/main" id="{3E8EE79B-5B7E-4936-896D-8F52021D00E4}"/>
                </a:ext>
              </a:extLst>
            </p:cNvPr>
            <p:cNvSpPr/>
            <p:nvPr/>
          </p:nvSpPr>
          <p:spPr>
            <a:xfrm>
              <a:off x="6488113" y="4914900"/>
              <a:ext cx="1118575" cy="479356"/>
            </a:xfrm>
            <a:prstGeom prst="arc">
              <a:avLst>
                <a:gd name="adj1" fmla="val 11291961"/>
                <a:gd name="adj2" fmla="val 21134638"/>
              </a:avLst>
            </a:prstGeom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/>
            </a:p>
          </p:txBody>
        </p:sp>
      </p:grpSp>
      <p:sp>
        <p:nvSpPr>
          <p:cNvPr id="25" name="Rechthoek 24">
            <a:extLst>
              <a:ext uri="{FF2B5EF4-FFF2-40B4-BE49-F238E27FC236}">
                <a16:creationId xmlns:a16="http://schemas.microsoft.com/office/drawing/2014/main" id="{0F2E10AB-900C-40CD-92AF-C2C615A43A56}"/>
              </a:ext>
            </a:extLst>
          </p:cNvPr>
          <p:cNvSpPr/>
          <p:nvPr/>
        </p:nvSpPr>
        <p:spPr>
          <a:xfrm rot="3112817">
            <a:off x="3312832" y="5693043"/>
            <a:ext cx="545272" cy="131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kstvak 5">
            <a:extLst>
              <a:ext uri="{FF2B5EF4-FFF2-40B4-BE49-F238E27FC236}">
                <a16:creationId xmlns:a16="http://schemas.microsoft.com/office/drawing/2014/main" id="{32F74ED1-EC1F-4E14-9692-515C18FA0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FF0000"/>
                </a:solidFill>
                <a:latin typeface="Arial" panose="020B0604020202020204" pitchFamily="34" charset="0"/>
              </a:rPr>
              <a:t>Carbonaation </a:t>
            </a:r>
            <a:r>
              <a:rPr lang="nl-NL" altLang="nl-NL" dirty="0">
                <a:latin typeface="Arial" panose="020B0604020202020204" pitchFamily="34" charset="0"/>
              </a:rPr>
              <a:t>CO</a:t>
            </a:r>
            <a:r>
              <a:rPr lang="nl-NL" altLang="nl-NL" baseline="-30000" dirty="0">
                <a:latin typeface="Arial" panose="020B0604020202020204" pitchFamily="34" charset="0"/>
              </a:rPr>
              <a:t>3</a:t>
            </a:r>
            <a:r>
              <a:rPr lang="nl-NL" altLang="nl-NL" baseline="36000" dirty="0">
                <a:latin typeface="Arial" panose="020B0604020202020204" pitchFamily="34" charset="0"/>
              </a:rPr>
              <a:t>2-</a:t>
            </a:r>
            <a:endParaRPr lang="nl-NL" altLang="nl-NL" baseline="-30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ep 3">
            <a:extLst>
              <a:ext uri="{FF2B5EF4-FFF2-40B4-BE49-F238E27FC236}">
                <a16:creationId xmlns:a16="http://schemas.microsoft.com/office/drawing/2014/main" id="{876EC030-F3F5-4895-BB43-21A78C41229C}"/>
              </a:ext>
            </a:extLst>
          </p:cNvPr>
          <p:cNvGrpSpPr>
            <a:grpSpLocks/>
          </p:cNvGrpSpPr>
          <p:nvPr/>
        </p:nvGrpSpPr>
        <p:grpSpPr bwMode="auto">
          <a:xfrm>
            <a:off x="0" y="382588"/>
            <a:ext cx="9144000" cy="6092825"/>
            <a:chOff x="0" y="382588"/>
            <a:chExt cx="9144000" cy="6092825"/>
          </a:xfrm>
        </p:grpSpPr>
        <p:pic>
          <p:nvPicPr>
            <p:cNvPr id="33796" name="Afbeelding 1">
              <a:extLst>
                <a:ext uri="{FF2B5EF4-FFF2-40B4-BE49-F238E27FC236}">
                  <a16:creationId xmlns:a16="http://schemas.microsoft.com/office/drawing/2014/main" id="{A521A72B-ED06-4F53-AA87-10BF20DC1D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2588"/>
              <a:ext cx="9144000" cy="6092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hthoek 2">
              <a:extLst>
                <a:ext uri="{FF2B5EF4-FFF2-40B4-BE49-F238E27FC236}">
                  <a16:creationId xmlns:a16="http://schemas.microsoft.com/office/drawing/2014/main" id="{76B75243-32E0-4AE3-8183-E53051D5E618}"/>
                </a:ext>
              </a:extLst>
            </p:cNvPr>
            <p:cNvSpPr/>
            <p:nvPr/>
          </p:nvSpPr>
          <p:spPr>
            <a:xfrm>
              <a:off x="5148263" y="692150"/>
              <a:ext cx="1655762" cy="1512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BE8A693A-F9D9-4F59-9AFB-7742F6A1C174}"/>
                </a:ext>
              </a:extLst>
            </p:cNvPr>
            <p:cNvSpPr/>
            <p:nvPr/>
          </p:nvSpPr>
          <p:spPr>
            <a:xfrm>
              <a:off x="4618038" y="2598738"/>
              <a:ext cx="104775" cy="9969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61FE359D-9ADB-48D6-8646-CE8313187986}"/>
                </a:ext>
              </a:extLst>
            </p:cNvPr>
            <p:cNvSpPr/>
            <p:nvPr/>
          </p:nvSpPr>
          <p:spPr>
            <a:xfrm>
              <a:off x="179388" y="4581525"/>
              <a:ext cx="1655762" cy="1511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C8F07AC3-5519-46D8-ACF3-110FE37B07EF}"/>
                </a:ext>
              </a:extLst>
            </p:cNvPr>
            <p:cNvSpPr/>
            <p:nvPr/>
          </p:nvSpPr>
          <p:spPr>
            <a:xfrm>
              <a:off x="7164388" y="4437063"/>
              <a:ext cx="1655762" cy="1512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B0975E7C-F1C2-47F0-BB6E-8CA93605BEA2}"/>
                </a:ext>
              </a:extLst>
            </p:cNvPr>
            <p:cNvSpPr/>
            <p:nvPr/>
          </p:nvSpPr>
          <p:spPr>
            <a:xfrm rot="18000000">
              <a:off x="5384800" y="4538663"/>
              <a:ext cx="104775" cy="1028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907B3548-4AA4-4488-8DB9-350DF4654B16}"/>
                </a:ext>
              </a:extLst>
            </p:cNvPr>
            <p:cNvSpPr/>
            <p:nvPr/>
          </p:nvSpPr>
          <p:spPr>
            <a:xfrm rot="14400000">
              <a:off x="3318669" y="4207669"/>
              <a:ext cx="104775" cy="107156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grpSp>
          <p:nvGrpSpPr>
            <p:cNvPr id="33803" name="Groep 3">
              <a:extLst>
                <a:ext uri="{FF2B5EF4-FFF2-40B4-BE49-F238E27FC236}">
                  <a16:creationId xmlns:a16="http://schemas.microsoft.com/office/drawing/2014/main" id="{79425CD1-FFC5-4039-A59C-5DDFE16962F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11638" y="1052513"/>
              <a:ext cx="563562" cy="180975"/>
              <a:chOff x="4201735" y="1034744"/>
              <a:chExt cx="563264" cy="180000"/>
            </a:xfrm>
          </p:grpSpPr>
          <p:sp>
            <p:nvSpPr>
              <p:cNvPr id="2" name="Ovaal 1">
                <a:extLst>
                  <a:ext uri="{FF2B5EF4-FFF2-40B4-BE49-F238E27FC236}">
                    <a16:creationId xmlns:a16="http://schemas.microsoft.com/office/drawing/2014/main" id="{33F1E19E-42A6-4A89-8995-ED83F0CB3C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2" name="Ovaal 11">
                <a:extLst>
                  <a:ext uri="{FF2B5EF4-FFF2-40B4-BE49-F238E27FC236}">
                    <a16:creationId xmlns:a16="http://schemas.microsoft.com/office/drawing/2014/main" id="{2DA8D40A-99FD-4502-9370-B33864F2DD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7" y="103474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3804" name="Groep 12">
              <a:extLst>
                <a:ext uri="{FF2B5EF4-FFF2-40B4-BE49-F238E27FC236}">
                  <a16:creationId xmlns:a16="http://schemas.microsoft.com/office/drawing/2014/main" id="{EEF5701B-1C71-4187-8594-A6101D8BEA7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489325" y="1776413"/>
              <a:ext cx="563563" cy="179387"/>
              <a:chOff x="4201735" y="1034744"/>
              <a:chExt cx="563264" cy="180000"/>
            </a:xfrm>
          </p:grpSpPr>
          <p:sp>
            <p:nvSpPr>
              <p:cNvPr id="14" name="Ovaal 13">
                <a:extLst>
                  <a:ext uri="{FF2B5EF4-FFF2-40B4-BE49-F238E27FC236}">
                    <a16:creationId xmlns:a16="http://schemas.microsoft.com/office/drawing/2014/main" id="{1DD5B400-3318-439F-B3B8-868F7EE681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3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5" name="Ovaal 14">
                <a:extLst>
                  <a:ext uri="{FF2B5EF4-FFF2-40B4-BE49-F238E27FC236}">
                    <a16:creationId xmlns:a16="http://schemas.microsoft.com/office/drawing/2014/main" id="{6C1028B6-9C6D-4E77-A692-D5EDB4BE99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6" y="1034743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3805" name="Groep 15">
              <a:extLst>
                <a:ext uri="{FF2B5EF4-FFF2-40B4-BE49-F238E27FC236}">
                  <a16:creationId xmlns:a16="http://schemas.microsoft.com/office/drawing/2014/main" id="{B1758A51-F2B6-4580-B825-36B79789297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6710363" y="4843463"/>
              <a:ext cx="563562" cy="179387"/>
              <a:chOff x="4201735" y="1034744"/>
              <a:chExt cx="563264" cy="180000"/>
            </a:xfrm>
          </p:grpSpPr>
          <p:sp>
            <p:nvSpPr>
              <p:cNvPr id="17" name="Ovaal 16">
                <a:extLst>
                  <a:ext uri="{FF2B5EF4-FFF2-40B4-BE49-F238E27FC236}">
                    <a16:creationId xmlns:a16="http://schemas.microsoft.com/office/drawing/2014/main" id="{FFF5E7C0-1BCD-4D66-AD27-1FD1CA2BF6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9" y="1034222"/>
                <a:ext cx="179292" cy="18000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8" name="Ovaal 17">
                <a:extLst>
                  <a:ext uri="{FF2B5EF4-FFF2-40B4-BE49-F238E27FC236}">
                    <a16:creationId xmlns:a16="http://schemas.microsoft.com/office/drawing/2014/main" id="{84EB0382-1340-4F15-998B-D37BCB5B1E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9" y="1034099"/>
                <a:ext cx="179292" cy="18000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3806" name="Groep 19">
              <a:extLst>
                <a:ext uri="{FF2B5EF4-FFF2-40B4-BE49-F238E27FC236}">
                  <a16:creationId xmlns:a16="http://schemas.microsoft.com/office/drawing/2014/main" id="{57C0BC97-D2E2-4E41-9802-F05AAC18E3B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4895850" y="1776413"/>
              <a:ext cx="563563" cy="179387"/>
              <a:chOff x="4201735" y="1034744"/>
              <a:chExt cx="563264" cy="180000"/>
            </a:xfrm>
          </p:grpSpPr>
          <p:sp>
            <p:nvSpPr>
              <p:cNvPr id="21" name="Ovaal 20">
                <a:extLst>
                  <a:ext uri="{FF2B5EF4-FFF2-40B4-BE49-F238E27FC236}">
                    <a16:creationId xmlns:a16="http://schemas.microsoft.com/office/drawing/2014/main" id="{ED05C999-4929-49F2-A3DB-60846B3FCD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3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22" name="Ovaal 21">
                <a:extLst>
                  <a:ext uri="{FF2B5EF4-FFF2-40B4-BE49-F238E27FC236}">
                    <a16:creationId xmlns:a16="http://schemas.microsoft.com/office/drawing/2014/main" id="{264877DC-41C7-426F-9053-FC457CEBFE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6" y="1034743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3807" name="Groep 28">
              <a:extLst>
                <a:ext uri="{FF2B5EF4-FFF2-40B4-BE49-F238E27FC236}">
                  <a16:creationId xmlns:a16="http://schemas.microsoft.com/office/drawing/2014/main" id="{4064F5E7-4485-4A36-B085-19CD396508B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5899150" y="6002338"/>
              <a:ext cx="563563" cy="180975"/>
              <a:chOff x="4201735" y="1034744"/>
              <a:chExt cx="563264" cy="180000"/>
            </a:xfrm>
          </p:grpSpPr>
          <p:sp>
            <p:nvSpPr>
              <p:cNvPr id="30" name="Ovaal 29">
                <a:extLst>
                  <a:ext uri="{FF2B5EF4-FFF2-40B4-BE49-F238E27FC236}">
                    <a16:creationId xmlns:a16="http://schemas.microsoft.com/office/drawing/2014/main" id="{AC7669AE-55C0-43FD-8208-51B21A7820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8" y="1034226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1" name="Ovaal 30">
                <a:extLst>
                  <a:ext uri="{FF2B5EF4-FFF2-40B4-BE49-F238E27FC236}">
                    <a16:creationId xmlns:a16="http://schemas.microsoft.com/office/drawing/2014/main" id="{E8772651-C21B-44A5-A734-967FA1C839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8" y="1034105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3808" name="Groep 32">
              <a:extLst>
                <a:ext uri="{FF2B5EF4-FFF2-40B4-BE49-F238E27FC236}">
                  <a16:creationId xmlns:a16="http://schemas.microsoft.com/office/drawing/2014/main" id="{6E33C5BA-61F3-4EF0-9B2E-7013E1DD326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3600000">
              <a:off x="1512095" y="5784056"/>
              <a:ext cx="563562" cy="180975"/>
              <a:chOff x="4201735" y="1034744"/>
              <a:chExt cx="563264" cy="180000"/>
            </a:xfrm>
          </p:grpSpPr>
          <p:sp>
            <p:nvSpPr>
              <p:cNvPr id="34" name="Ovaal 33">
                <a:extLst>
                  <a:ext uri="{FF2B5EF4-FFF2-40B4-BE49-F238E27FC236}">
                    <a16:creationId xmlns:a16="http://schemas.microsoft.com/office/drawing/2014/main" id="{91ABF834-7493-4280-A91D-36260E3A93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8" y="1035262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5" name="Ovaal 34">
                <a:extLst>
                  <a:ext uri="{FF2B5EF4-FFF2-40B4-BE49-F238E27FC236}">
                    <a16:creationId xmlns:a16="http://schemas.microsoft.com/office/drawing/2014/main" id="{1FCB8D5E-13F8-442D-8AEA-EA260C1153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8" y="103538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3809" name="Groep 35">
              <a:extLst>
                <a:ext uri="{FF2B5EF4-FFF2-40B4-BE49-F238E27FC236}">
                  <a16:creationId xmlns:a16="http://schemas.microsoft.com/office/drawing/2014/main" id="{4DF410DC-4ED8-432D-A60F-6A4F696B73C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7200000">
              <a:off x="6922294" y="5782469"/>
              <a:ext cx="561975" cy="179387"/>
              <a:chOff x="4201735" y="1034744"/>
              <a:chExt cx="563264" cy="180000"/>
            </a:xfrm>
          </p:grpSpPr>
          <p:sp>
            <p:nvSpPr>
              <p:cNvPr id="37" name="Ovaal 36">
                <a:extLst>
                  <a:ext uri="{FF2B5EF4-FFF2-40B4-BE49-F238E27FC236}">
                    <a16:creationId xmlns:a16="http://schemas.microsoft.com/office/drawing/2014/main" id="{A7D6F89A-298E-477B-BCE4-5078BA57DA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5203"/>
                <a:ext cx="179799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8" name="Ovaal 37">
                <a:extLst>
                  <a:ext uri="{FF2B5EF4-FFF2-40B4-BE49-F238E27FC236}">
                    <a16:creationId xmlns:a16="http://schemas.microsoft.com/office/drawing/2014/main" id="{F3CF34D7-C286-4DA0-9E5F-E5CC53FEEA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132" y="1054451"/>
                <a:ext cx="179798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9" name="Groep 38">
              <a:extLst>
                <a:ext uri="{FF2B5EF4-FFF2-40B4-BE49-F238E27FC236}">
                  <a16:creationId xmlns:a16="http://schemas.microsoft.com/office/drawing/2014/main" id="{CAC47F43-A09B-4C84-B046-0BD64244BE75}"/>
                </a:ext>
              </a:extLst>
            </p:cNvPr>
            <p:cNvGrpSpPr>
              <a:grpSpLocks noChangeAspect="1"/>
            </p:cNvGrpSpPr>
            <p:nvPr/>
          </p:nvGrpSpPr>
          <p:grpSpPr>
            <a:xfrm rot="8820000">
              <a:off x="2525695" y="5992715"/>
              <a:ext cx="563264" cy="180000"/>
              <a:chOff x="4201735" y="1034744"/>
              <a:chExt cx="563264" cy="180000"/>
            </a:xfrm>
            <a:solidFill>
              <a:schemeClr val="tx1"/>
            </a:solidFill>
          </p:grpSpPr>
          <p:sp>
            <p:nvSpPr>
              <p:cNvPr id="40" name="Ovaal 39">
                <a:extLst>
                  <a:ext uri="{FF2B5EF4-FFF2-40B4-BE49-F238E27FC236}">
                    <a16:creationId xmlns:a16="http://schemas.microsoft.com/office/drawing/2014/main" id="{9DAF1869-7735-4901-9419-C792893293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1" name="Ovaal 40">
                <a:extLst>
                  <a:ext uri="{FF2B5EF4-FFF2-40B4-BE49-F238E27FC236}">
                    <a16:creationId xmlns:a16="http://schemas.microsoft.com/office/drawing/2014/main" id="{01A45AD3-2DEC-4F8E-BB5E-A7D3708A06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4999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9169" name="Groep 41">
              <a:extLst>
                <a:ext uri="{FF2B5EF4-FFF2-40B4-BE49-F238E27FC236}">
                  <a16:creationId xmlns:a16="http://schemas.microsoft.com/office/drawing/2014/main" id="{ECC3F5EA-9B9A-4F6D-9384-FC7DB794BEB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9000000">
              <a:off x="1744663" y="4827588"/>
              <a:ext cx="561975" cy="179387"/>
              <a:chOff x="4201735" y="1034744"/>
              <a:chExt cx="563264" cy="180000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43" name="Ovaal 42">
                <a:extLst>
                  <a:ext uri="{FF2B5EF4-FFF2-40B4-BE49-F238E27FC236}">
                    <a16:creationId xmlns:a16="http://schemas.microsoft.com/office/drawing/2014/main" id="{6A63060D-DD33-40E4-8798-AEE93A181A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3696" y="1037257"/>
                <a:ext cx="179799" cy="180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4" name="Ovaal 43">
                <a:extLst>
                  <a:ext uri="{FF2B5EF4-FFF2-40B4-BE49-F238E27FC236}">
                    <a16:creationId xmlns:a16="http://schemas.microsoft.com/office/drawing/2014/main" id="{656E4ACD-BBDA-4E28-9847-5AA86E5825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6577" y="1036000"/>
                <a:ext cx="179799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3812" name="Groep 12">
              <a:extLst>
                <a:ext uri="{FF2B5EF4-FFF2-40B4-BE49-F238E27FC236}">
                  <a16:creationId xmlns:a16="http://schemas.microsoft.com/office/drawing/2014/main" id="{8E7D352D-55F1-4378-AC4F-59BAA237A5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4282" y="1066006"/>
              <a:ext cx="266700" cy="268288"/>
              <a:chOff x="8758014" y="2211337"/>
              <a:chExt cx="266978" cy="266978"/>
            </a:xfrm>
          </p:grpSpPr>
          <p:sp>
            <p:nvSpPr>
              <p:cNvPr id="50" name="Ovaal 49">
                <a:extLst>
                  <a:ext uri="{FF2B5EF4-FFF2-40B4-BE49-F238E27FC236}">
                    <a16:creationId xmlns:a16="http://schemas.microsoft.com/office/drawing/2014/main" id="{164C58FB-9718-4574-B1B7-F30A10B640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808" y="2210548"/>
                <a:ext cx="266978" cy="265398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51" name="Rechte verbindingslijn 50">
                <a:extLst>
                  <a:ext uri="{FF2B5EF4-FFF2-40B4-BE49-F238E27FC236}">
                    <a16:creationId xmlns:a16="http://schemas.microsoft.com/office/drawing/2014/main" id="{502E7AB7-393D-4153-9D35-46697B1820BC}"/>
                  </a:ext>
                </a:extLst>
              </p:cNvPr>
              <p:cNvCxnSpPr/>
              <p:nvPr/>
            </p:nvCxnSpPr>
            <p:spPr>
              <a:xfrm>
                <a:off x="8812839" y="2346406"/>
                <a:ext cx="16050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813" name="Groep 12">
              <a:extLst>
                <a:ext uri="{FF2B5EF4-FFF2-40B4-BE49-F238E27FC236}">
                  <a16:creationId xmlns:a16="http://schemas.microsoft.com/office/drawing/2014/main" id="{CFB02442-72B1-4551-B138-7137C8FFC9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0624" y="5053013"/>
              <a:ext cx="322551" cy="320531"/>
              <a:chOff x="8758014" y="2211337"/>
              <a:chExt cx="266978" cy="266978"/>
            </a:xfrm>
          </p:grpSpPr>
          <p:sp>
            <p:nvSpPr>
              <p:cNvPr id="53" name="Ovaal 52">
                <a:extLst>
                  <a:ext uri="{FF2B5EF4-FFF2-40B4-BE49-F238E27FC236}">
                    <a16:creationId xmlns:a16="http://schemas.microsoft.com/office/drawing/2014/main" id="{3646ECAC-3EEB-4875-97C5-1339E0FE01A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7477" y="2211337"/>
                <a:ext cx="268053" cy="267098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54" name="Rechte verbindingslijn 53">
                <a:extLst>
                  <a:ext uri="{FF2B5EF4-FFF2-40B4-BE49-F238E27FC236}">
                    <a16:creationId xmlns:a16="http://schemas.microsoft.com/office/drawing/2014/main" id="{4747F17B-6AA3-44CA-9F7F-A8DB7CC53EDF}"/>
                  </a:ext>
                </a:extLst>
              </p:cNvPr>
              <p:cNvCxnSpPr/>
              <p:nvPr/>
            </p:nvCxnSpPr>
            <p:spPr>
              <a:xfrm>
                <a:off x="8811351" y="2347530"/>
                <a:ext cx="16162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795" name="Tekstvak 5">
            <a:extLst>
              <a:ext uri="{FF2B5EF4-FFF2-40B4-BE49-F238E27FC236}">
                <a16:creationId xmlns:a16="http://schemas.microsoft.com/office/drawing/2014/main" id="{17C028D6-E27D-45EE-955B-C11C642AF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Carbonaation CO</a:t>
            </a:r>
            <a:r>
              <a:rPr lang="nl-NL" altLang="nl-NL" baseline="-30000">
                <a:latin typeface="Arial" panose="020B0604020202020204" pitchFamily="34" charset="0"/>
              </a:rPr>
              <a:t>3</a:t>
            </a:r>
            <a:r>
              <a:rPr lang="nl-NL" altLang="nl-NL" baseline="36000">
                <a:latin typeface="Arial" panose="020B0604020202020204" pitchFamily="34" charset="0"/>
              </a:rPr>
              <a:t>2-</a:t>
            </a:r>
            <a:endParaRPr lang="nl-NL" altLang="nl-NL" baseline="-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Afbeelding 1">
            <a:extLst>
              <a:ext uri="{FF2B5EF4-FFF2-40B4-BE49-F238E27FC236}">
                <a16:creationId xmlns:a16="http://schemas.microsoft.com/office/drawing/2014/main" id="{9A007C54-0B79-49D0-AF43-7E38B42F2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E73648AA-4DE3-436A-A3A2-BE2DFFE5E547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FA8CD5B-4644-496B-A0AC-5B5F0A695BD2}"/>
              </a:ext>
            </a:extLst>
          </p:cNvPr>
          <p:cNvSpPr/>
          <p:nvPr/>
        </p:nvSpPr>
        <p:spPr>
          <a:xfrm>
            <a:off x="4618038" y="2598738"/>
            <a:ext cx="104775" cy="996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D4E7D1F-6A1C-4454-A924-8044CB25FFC2}"/>
              </a:ext>
            </a:extLst>
          </p:cNvPr>
          <p:cNvSpPr/>
          <p:nvPr/>
        </p:nvSpPr>
        <p:spPr>
          <a:xfrm>
            <a:off x="179388" y="4581525"/>
            <a:ext cx="1655762" cy="1511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1622B2A-3EF8-4C21-AF33-BCA2673F9CF7}"/>
              </a:ext>
            </a:extLst>
          </p:cNvPr>
          <p:cNvSpPr/>
          <p:nvPr/>
        </p:nvSpPr>
        <p:spPr>
          <a:xfrm>
            <a:off x="7164388" y="4437063"/>
            <a:ext cx="1655762" cy="1512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0E9F805C-C1DB-45FA-A083-C495E9CED570}"/>
              </a:ext>
            </a:extLst>
          </p:cNvPr>
          <p:cNvSpPr/>
          <p:nvPr/>
        </p:nvSpPr>
        <p:spPr>
          <a:xfrm rot="18000000">
            <a:off x="5384800" y="4538663"/>
            <a:ext cx="104775" cy="1028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419EAFD0-43E7-4850-891E-8A272ED31FE1}"/>
              </a:ext>
            </a:extLst>
          </p:cNvPr>
          <p:cNvSpPr/>
          <p:nvPr/>
        </p:nvSpPr>
        <p:spPr>
          <a:xfrm rot="14400000">
            <a:off x="3318669" y="4207669"/>
            <a:ext cx="104775" cy="1071563"/>
          </a:xfrm>
          <a:prstGeom prst="rect">
            <a:avLst/>
          </a:prstGeom>
          <a:solidFill>
            <a:schemeClr val="tx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34825" name="Groep 3">
            <a:extLst>
              <a:ext uri="{FF2B5EF4-FFF2-40B4-BE49-F238E27FC236}">
                <a16:creationId xmlns:a16="http://schemas.microsoft.com/office/drawing/2014/main" id="{0C854DDB-6399-4C70-A75A-544729C3C28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11638" y="1052513"/>
            <a:ext cx="563562" cy="180975"/>
            <a:chOff x="4201735" y="1034744"/>
            <a:chExt cx="563264" cy="180000"/>
          </a:xfrm>
        </p:grpSpPr>
        <p:sp>
          <p:nvSpPr>
            <p:cNvPr id="2" name="Ovaal 1">
              <a:extLst>
                <a:ext uri="{FF2B5EF4-FFF2-40B4-BE49-F238E27FC236}">
                  <a16:creationId xmlns:a16="http://schemas.microsoft.com/office/drawing/2014/main" id="{BBD25A23-0BAD-4651-9751-4D1606F1D6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Ovaal 11">
              <a:extLst>
                <a:ext uri="{FF2B5EF4-FFF2-40B4-BE49-F238E27FC236}">
                  <a16:creationId xmlns:a16="http://schemas.microsoft.com/office/drawing/2014/main" id="{60CAE28F-2EB3-44E0-BF5F-F415A2EFF8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7" y="103474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4826" name="Groep 12">
            <a:extLst>
              <a:ext uri="{FF2B5EF4-FFF2-40B4-BE49-F238E27FC236}">
                <a16:creationId xmlns:a16="http://schemas.microsoft.com/office/drawing/2014/main" id="{00F13F14-8409-45ED-A26F-00A686E754C3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3489325" y="1776413"/>
            <a:ext cx="563563" cy="179387"/>
            <a:chOff x="4201735" y="1034744"/>
            <a:chExt cx="563264" cy="180000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0B8D23BA-E347-43CC-98B2-BB5B67BB0C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86D5C8C0-745C-43C3-98ED-B66818C7F3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4827" name="Groep 15">
            <a:extLst>
              <a:ext uri="{FF2B5EF4-FFF2-40B4-BE49-F238E27FC236}">
                <a16:creationId xmlns:a16="http://schemas.microsoft.com/office/drawing/2014/main" id="{ED94ED6F-986F-453F-879B-A1ED2A05D03F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6710363" y="4843463"/>
            <a:ext cx="563562" cy="179387"/>
            <a:chOff x="4201735" y="1034744"/>
            <a:chExt cx="563264" cy="180000"/>
          </a:xfrm>
        </p:grpSpPr>
        <p:sp>
          <p:nvSpPr>
            <p:cNvPr id="17" name="Ovaal 16">
              <a:extLst>
                <a:ext uri="{FF2B5EF4-FFF2-40B4-BE49-F238E27FC236}">
                  <a16:creationId xmlns:a16="http://schemas.microsoft.com/office/drawing/2014/main" id="{4989E9A7-9BF8-4281-8908-ADA1F623B5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9" y="1034222"/>
              <a:ext cx="179292" cy="1800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B8814691-0924-4B75-A1D2-DD7F4B3999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9" y="1034099"/>
              <a:ext cx="179292" cy="1800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4828" name="Groep 19">
            <a:extLst>
              <a:ext uri="{FF2B5EF4-FFF2-40B4-BE49-F238E27FC236}">
                <a16:creationId xmlns:a16="http://schemas.microsoft.com/office/drawing/2014/main" id="{7BEE6F8E-E56F-4FAB-A279-E707E71831B1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4895850" y="1776413"/>
            <a:ext cx="563563" cy="179387"/>
            <a:chOff x="4201735" y="1034744"/>
            <a:chExt cx="563264" cy="180000"/>
          </a:xfrm>
        </p:grpSpPr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7F228A8C-9198-4411-AF39-BC3638B08C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B059F2F8-96AC-4C6A-9A52-A84E34EA3D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4829" name="Groep 28">
            <a:extLst>
              <a:ext uri="{FF2B5EF4-FFF2-40B4-BE49-F238E27FC236}">
                <a16:creationId xmlns:a16="http://schemas.microsoft.com/office/drawing/2014/main" id="{5CA9687A-46AB-47EC-8F44-FBD7CFD9F5BD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5899150" y="6002338"/>
            <a:ext cx="563563" cy="180975"/>
            <a:chOff x="4201735" y="1034744"/>
            <a:chExt cx="563264" cy="180000"/>
          </a:xfrm>
        </p:grpSpPr>
        <p:sp>
          <p:nvSpPr>
            <p:cNvPr id="30" name="Ovaal 29">
              <a:extLst>
                <a:ext uri="{FF2B5EF4-FFF2-40B4-BE49-F238E27FC236}">
                  <a16:creationId xmlns:a16="http://schemas.microsoft.com/office/drawing/2014/main" id="{1FAC758D-E653-43F8-BE8D-4D2E53D6BD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4226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Ovaal 30">
              <a:extLst>
                <a:ext uri="{FF2B5EF4-FFF2-40B4-BE49-F238E27FC236}">
                  <a16:creationId xmlns:a16="http://schemas.microsoft.com/office/drawing/2014/main" id="{B9B8CD18-D57F-4885-B191-17BD27131E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8" y="1034105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4830" name="Groep 32">
            <a:extLst>
              <a:ext uri="{FF2B5EF4-FFF2-40B4-BE49-F238E27FC236}">
                <a16:creationId xmlns:a16="http://schemas.microsoft.com/office/drawing/2014/main" id="{22A36AF4-4AA6-4629-BEF8-39D11DBD49C0}"/>
              </a:ext>
            </a:extLst>
          </p:cNvPr>
          <p:cNvGrpSpPr>
            <a:grpSpLocks noChangeAspect="1"/>
          </p:cNvGrpSpPr>
          <p:nvPr/>
        </p:nvGrpSpPr>
        <p:grpSpPr bwMode="auto">
          <a:xfrm rot="3600000">
            <a:off x="1512095" y="5784056"/>
            <a:ext cx="563562" cy="180975"/>
            <a:chOff x="4201735" y="1034744"/>
            <a:chExt cx="563264" cy="180000"/>
          </a:xfrm>
        </p:grpSpPr>
        <p:sp>
          <p:nvSpPr>
            <p:cNvPr id="34" name="Ovaal 33">
              <a:extLst>
                <a:ext uri="{FF2B5EF4-FFF2-40B4-BE49-F238E27FC236}">
                  <a16:creationId xmlns:a16="http://schemas.microsoft.com/office/drawing/2014/main" id="{168A8EFA-F9BD-4208-B076-144A1367F8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5262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Ovaal 34">
              <a:extLst>
                <a:ext uri="{FF2B5EF4-FFF2-40B4-BE49-F238E27FC236}">
                  <a16:creationId xmlns:a16="http://schemas.microsoft.com/office/drawing/2014/main" id="{19869724-364C-4DF3-8F55-0437EF7855B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8" y="103538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4831" name="Groep 35">
            <a:extLst>
              <a:ext uri="{FF2B5EF4-FFF2-40B4-BE49-F238E27FC236}">
                <a16:creationId xmlns:a16="http://schemas.microsoft.com/office/drawing/2014/main" id="{01DE081F-5217-4081-8786-D8A2CD3B6455}"/>
              </a:ext>
            </a:extLst>
          </p:cNvPr>
          <p:cNvGrpSpPr>
            <a:grpSpLocks noChangeAspect="1"/>
          </p:cNvGrpSpPr>
          <p:nvPr/>
        </p:nvGrpSpPr>
        <p:grpSpPr bwMode="auto">
          <a:xfrm rot="7200000">
            <a:off x="6922294" y="5782469"/>
            <a:ext cx="561975" cy="179387"/>
            <a:chOff x="4201735" y="1034744"/>
            <a:chExt cx="563264" cy="180000"/>
          </a:xfrm>
        </p:grpSpPr>
        <p:sp>
          <p:nvSpPr>
            <p:cNvPr id="37" name="Ovaal 36">
              <a:extLst>
                <a:ext uri="{FF2B5EF4-FFF2-40B4-BE49-F238E27FC236}">
                  <a16:creationId xmlns:a16="http://schemas.microsoft.com/office/drawing/2014/main" id="{97DE41B2-3A09-4691-A00E-6BF61833E3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5203"/>
              <a:ext cx="179799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8" name="Ovaal 37">
              <a:extLst>
                <a:ext uri="{FF2B5EF4-FFF2-40B4-BE49-F238E27FC236}">
                  <a16:creationId xmlns:a16="http://schemas.microsoft.com/office/drawing/2014/main" id="{F52FFA60-6046-4A5D-B4C8-3BB9B59415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132" y="1054451"/>
              <a:ext cx="179798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24CC6B65-6C31-4AF3-BAE9-5A60722DB548}"/>
              </a:ext>
            </a:extLst>
          </p:cNvPr>
          <p:cNvGrpSpPr>
            <a:grpSpLocks noChangeAspect="1"/>
          </p:cNvGrpSpPr>
          <p:nvPr/>
        </p:nvGrpSpPr>
        <p:grpSpPr>
          <a:xfrm rot="8820000">
            <a:off x="2525695" y="5992715"/>
            <a:ext cx="563264" cy="180000"/>
            <a:chOff x="4201735" y="1034744"/>
            <a:chExt cx="563264" cy="180000"/>
          </a:xfrm>
          <a:solidFill>
            <a:schemeClr val="tx1"/>
          </a:solidFill>
        </p:grpSpPr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F8DEB64F-EF6B-46D1-93C7-A8A102B8F3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1" name="Ovaal 40">
              <a:extLst>
                <a:ext uri="{FF2B5EF4-FFF2-40B4-BE49-F238E27FC236}">
                  <a16:creationId xmlns:a16="http://schemas.microsoft.com/office/drawing/2014/main" id="{263E2D8C-F041-4155-8AA0-7E344C7E28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999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9169" name="Groep 41">
            <a:extLst>
              <a:ext uri="{FF2B5EF4-FFF2-40B4-BE49-F238E27FC236}">
                <a16:creationId xmlns:a16="http://schemas.microsoft.com/office/drawing/2014/main" id="{B0643DAE-09EE-4D19-A206-2B5787F2A615}"/>
              </a:ext>
            </a:extLst>
          </p:cNvPr>
          <p:cNvGrpSpPr>
            <a:grpSpLocks noChangeAspect="1"/>
          </p:cNvGrpSpPr>
          <p:nvPr/>
        </p:nvGrpSpPr>
        <p:grpSpPr bwMode="auto">
          <a:xfrm rot="9000000">
            <a:off x="1744663" y="4827588"/>
            <a:ext cx="561975" cy="179387"/>
            <a:chOff x="4201735" y="1034744"/>
            <a:chExt cx="563264" cy="180000"/>
          </a:xfrm>
          <a:solidFill>
            <a:schemeClr val="bg1"/>
          </a:solidFill>
        </p:grpSpPr>
        <p:sp>
          <p:nvSpPr>
            <p:cNvPr id="43" name="Ovaal 42">
              <a:extLst>
                <a:ext uri="{FF2B5EF4-FFF2-40B4-BE49-F238E27FC236}">
                  <a16:creationId xmlns:a16="http://schemas.microsoft.com/office/drawing/2014/main" id="{33D95EAF-CFDB-4D82-9ABE-39A34E599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3696" y="1037257"/>
              <a:ext cx="179799" cy="18000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4" name="Ovaal 43">
              <a:extLst>
                <a:ext uri="{FF2B5EF4-FFF2-40B4-BE49-F238E27FC236}">
                  <a16:creationId xmlns:a16="http://schemas.microsoft.com/office/drawing/2014/main" id="{C57F0EE0-06D7-46D4-BFB9-63A6031FAA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577" y="1036000"/>
              <a:ext cx="179799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45" name="Boog 44">
            <a:extLst>
              <a:ext uri="{FF2B5EF4-FFF2-40B4-BE49-F238E27FC236}">
                <a16:creationId xmlns:a16="http://schemas.microsoft.com/office/drawing/2014/main" id="{1D708AEA-5EC4-4C93-8E14-131748205173}"/>
              </a:ext>
            </a:extLst>
          </p:cNvPr>
          <p:cNvSpPr/>
          <p:nvPr/>
        </p:nvSpPr>
        <p:spPr>
          <a:xfrm rot="10485110" flipH="1">
            <a:off x="4046538" y="1820863"/>
            <a:ext cx="1633537" cy="1154112"/>
          </a:xfrm>
          <a:prstGeom prst="arc">
            <a:avLst>
              <a:gd name="adj1" fmla="val 14822033"/>
              <a:gd name="adj2" fmla="val 2682818"/>
            </a:avLst>
          </a:prstGeom>
          <a:ln w="76200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34835" name="Groep 12">
            <a:extLst>
              <a:ext uri="{FF2B5EF4-FFF2-40B4-BE49-F238E27FC236}">
                <a16:creationId xmlns:a16="http://schemas.microsoft.com/office/drawing/2014/main" id="{FFADD27A-C12C-4BE7-BA53-1FD3C5E06596}"/>
              </a:ext>
            </a:extLst>
          </p:cNvPr>
          <p:cNvGrpSpPr>
            <a:grpSpLocks/>
          </p:cNvGrpSpPr>
          <p:nvPr/>
        </p:nvGrpSpPr>
        <p:grpSpPr bwMode="auto">
          <a:xfrm>
            <a:off x="5045075" y="1065213"/>
            <a:ext cx="266700" cy="269875"/>
            <a:chOff x="8758014" y="2211337"/>
            <a:chExt cx="266978" cy="266978"/>
          </a:xfrm>
        </p:grpSpPr>
        <p:sp>
          <p:nvSpPr>
            <p:cNvPr id="50" name="Ovaal 49">
              <a:extLst>
                <a:ext uri="{FF2B5EF4-FFF2-40B4-BE49-F238E27FC236}">
                  <a16:creationId xmlns:a16="http://schemas.microsoft.com/office/drawing/2014/main" id="{F32292B2-1A2A-48AB-BFFF-A1DD26D873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185CC5E4-E744-411B-83CF-124E02D9DFA6}"/>
                </a:ext>
              </a:extLst>
            </p:cNvPr>
            <p:cNvCxnSpPr/>
            <p:nvPr/>
          </p:nvCxnSpPr>
          <p:spPr>
            <a:xfrm>
              <a:off x="8812045" y="2347966"/>
              <a:ext cx="16050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836" name="Groep 12">
            <a:extLst>
              <a:ext uri="{FF2B5EF4-FFF2-40B4-BE49-F238E27FC236}">
                <a16:creationId xmlns:a16="http://schemas.microsoft.com/office/drawing/2014/main" id="{4279A2A6-D012-488C-9248-63D5857837D2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5053013"/>
            <a:ext cx="323850" cy="320675"/>
            <a:chOff x="8758014" y="2211337"/>
            <a:chExt cx="266978" cy="266978"/>
          </a:xfrm>
        </p:grpSpPr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BAA937F4-3784-49C3-98E2-4618AC1613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19A9A2AA-A7C7-4B51-939A-6FC8C657BFDC}"/>
                </a:ext>
              </a:extLst>
            </p:cNvPr>
            <p:cNvCxnSpPr/>
            <p:nvPr/>
          </p:nvCxnSpPr>
          <p:spPr>
            <a:xfrm>
              <a:off x="8811672" y="2347469"/>
              <a:ext cx="16097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837" name="Tekstvak 5">
            <a:extLst>
              <a:ext uri="{FF2B5EF4-FFF2-40B4-BE49-F238E27FC236}">
                <a16:creationId xmlns:a16="http://schemas.microsoft.com/office/drawing/2014/main" id="{989BE428-C73A-4B6F-9373-252E7CF03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Carbonaation CO</a:t>
            </a:r>
            <a:r>
              <a:rPr lang="nl-NL" altLang="nl-NL" baseline="-30000">
                <a:latin typeface="Arial" panose="020B0604020202020204" pitchFamily="34" charset="0"/>
              </a:rPr>
              <a:t>3</a:t>
            </a:r>
            <a:r>
              <a:rPr lang="nl-NL" altLang="nl-NL" baseline="36000">
                <a:latin typeface="Arial" panose="020B0604020202020204" pitchFamily="34" charset="0"/>
              </a:rPr>
              <a:t>2-</a:t>
            </a:r>
            <a:endParaRPr lang="nl-NL" altLang="nl-NL" baseline="-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Afbeelding 1">
            <a:extLst>
              <a:ext uri="{FF2B5EF4-FFF2-40B4-BE49-F238E27FC236}">
                <a16:creationId xmlns:a16="http://schemas.microsoft.com/office/drawing/2014/main" id="{5DAF3CF6-5DD4-456D-A9F9-BB5C8071D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BCE42A7D-8FF0-40C7-ACC7-55EE65432FD9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0BFCC58-4614-4B3C-8DA4-9CC7402D4D12}"/>
              </a:ext>
            </a:extLst>
          </p:cNvPr>
          <p:cNvSpPr/>
          <p:nvPr/>
        </p:nvSpPr>
        <p:spPr>
          <a:xfrm>
            <a:off x="4618038" y="2598738"/>
            <a:ext cx="104775" cy="996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BBD1BC2-A66F-4C79-B8F1-5E4242D4D29B}"/>
              </a:ext>
            </a:extLst>
          </p:cNvPr>
          <p:cNvSpPr/>
          <p:nvPr/>
        </p:nvSpPr>
        <p:spPr>
          <a:xfrm>
            <a:off x="179388" y="4581525"/>
            <a:ext cx="1655762" cy="1511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6AB776C-7EDA-4A86-9FAF-E54E1EF6A4A5}"/>
              </a:ext>
            </a:extLst>
          </p:cNvPr>
          <p:cNvSpPr/>
          <p:nvPr/>
        </p:nvSpPr>
        <p:spPr>
          <a:xfrm>
            <a:off x="7164388" y="4437063"/>
            <a:ext cx="1655762" cy="1512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21569090-F14F-4097-9C5C-8C151AF252A9}"/>
              </a:ext>
            </a:extLst>
          </p:cNvPr>
          <p:cNvSpPr/>
          <p:nvPr/>
        </p:nvSpPr>
        <p:spPr>
          <a:xfrm rot="18000000">
            <a:off x="5384800" y="4538663"/>
            <a:ext cx="104775" cy="1028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CA8F2807-0BF5-4990-9F45-B64ABBE5F0EA}"/>
              </a:ext>
            </a:extLst>
          </p:cNvPr>
          <p:cNvSpPr/>
          <p:nvPr/>
        </p:nvSpPr>
        <p:spPr>
          <a:xfrm rot="14400000">
            <a:off x="3318669" y="4207669"/>
            <a:ext cx="104775" cy="1071563"/>
          </a:xfrm>
          <a:prstGeom prst="rect">
            <a:avLst/>
          </a:prstGeom>
          <a:solidFill>
            <a:schemeClr val="tx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35849" name="Groep 3">
            <a:extLst>
              <a:ext uri="{FF2B5EF4-FFF2-40B4-BE49-F238E27FC236}">
                <a16:creationId xmlns:a16="http://schemas.microsoft.com/office/drawing/2014/main" id="{381B556F-5AF6-403D-AB88-8DED56F2C2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11638" y="1052513"/>
            <a:ext cx="563562" cy="180975"/>
            <a:chOff x="4201735" y="1034744"/>
            <a:chExt cx="563264" cy="180000"/>
          </a:xfrm>
        </p:grpSpPr>
        <p:sp>
          <p:nvSpPr>
            <p:cNvPr id="2" name="Ovaal 1">
              <a:extLst>
                <a:ext uri="{FF2B5EF4-FFF2-40B4-BE49-F238E27FC236}">
                  <a16:creationId xmlns:a16="http://schemas.microsoft.com/office/drawing/2014/main" id="{2F248E35-03DC-4EB8-93F9-83DD08FB5B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Ovaal 11">
              <a:extLst>
                <a:ext uri="{FF2B5EF4-FFF2-40B4-BE49-F238E27FC236}">
                  <a16:creationId xmlns:a16="http://schemas.microsoft.com/office/drawing/2014/main" id="{15D42BA3-6344-49D6-8AD3-2DAD162DF5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7" y="103474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5850" name="Groep 12">
            <a:extLst>
              <a:ext uri="{FF2B5EF4-FFF2-40B4-BE49-F238E27FC236}">
                <a16:creationId xmlns:a16="http://schemas.microsoft.com/office/drawing/2014/main" id="{DDDE5196-AD57-4CE5-A7AC-45AE1C509083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3489325" y="1776413"/>
            <a:ext cx="563563" cy="179387"/>
            <a:chOff x="4201735" y="1034744"/>
            <a:chExt cx="563264" cy="180000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4288A0BA-AEE6-4D64-8092-7C7B37BA8D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99E4B3B8-25E1-401C-AEA0-189C4AD72E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5851" name="Groep 15">
            <a:extLst>
              <a:ext uri="{FF2B5EF4-FFF2-40B4-BE49-F238E27FC236}">
                <a16:creationId xmlns:a16="http://schemas.microsoft.com/office/drawing/2014/main" id="{1C862210-08B2-4985-8716-5A062D400B30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6710363" y="4843463"/>
            <a:ext cx="563562" cy="179387"/>
            <a:chOff x="4201735" y="1034744"/>
            <a:chExt cx="563264" cy="180000"/>
          </a:xfrm>
        </p:grpSpPr>
        <p:sp>
          <p:nvSpPr>
            <p:cNvPr id="17" name="Ovaal 16">
              <a:extLst>
                <a:ext uri="{FF2B5EF4-FFF2-40B4-BE49-F238E27FC236}">
                  <a16:creationId xmlns:a16="http://schemas.microsoft.com/office/drawing/2014/main" id="{38663733-CE90-40B6-BD2D-F9AB53B73B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9" y="1034222"/>
              <a:ext cx="179292" cy="1800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6FA63085-35EF-4CB9-8252-688945F90D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9" y="1034099"/>
              <a:ext cx="179292" cy="1800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5852" name="Groep 19">
            <a:extLst>
              <a:ext uri="{FF2B5EF4-FFF2-40B4-BE49-F238E27FC236}">
                <a16:creationId xmlns:a16="http://schemas.microsoft.com/office/drawing/2014/main" id="{CEDDE0F4-DE23-4114-A525-99B4E32F48F5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4895850" y="1776413"/>
            <a:ext cx="563563" cy="179387"/>
            <a:chOff x="4201735" y="1034744"/>
            <a:chExt cx="563264" cy="180000"/>
          </a:xfrm>
        </p:grpSpPr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BC8E35A9-1C23-4E37-9543-6049545CE7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EFBE5357-015C-423C-A2E0-C570482433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5853" name="Groep 28">
            <a:extLst>
              <a:ext uri="{FF2B5EF4-FFF2-40B4-BE49-F238E27FC236}">
                <a16:creationId xmlns:a16="http://schemas.microsoft.com/office/drawing/2014/main" id="{962E895B-A939-4A94-B752-6E1FD5D6C396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5899150" y="6002338"/>
            <a:ext cx="563563" cy="180975"/>
            <a:chOff x="4201735" y="1034744"/>
            <a:chExt cx="563264" cy="180000"/>
          </a:xfrm>
        </p:grpSpPr>
        <p:sp>
          <p:nvSpPr>
            <p:cNvPr id="30" name="Ovaal 29">
              <a:extLst>
                <a:ext uri="{FF2B5EF4-FFF2-40B4-BE49-F238E27FC236}">
                  <a16:creationId xmlns:a16="http://schemas.microsoft.com/office/drawing/2014/main" id="{3C61899B-59D2-4F5F-9BA4-25A8DD9F32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4226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Ovaal 30">
              <a:extLst>
                <a:ext uri="{FF2B5EF4-FFF2-40B4-BE49-F238E27FC236}">
                  <a16:creationId xmlns:a16="http://schemas.microsoft.com/office/drawing/2014/main" id="{0DAE266E-FA99-4899-93C3-C0DC55809C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8" y="1034105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5854" name="Groep 32">
            <a:extLst>
              <a:ext uri="{FF2B5EF4-FFF2-40B4-BE49-F238E27FC236}">
                <a16:creationId xmlns:a16="http://schemas.microsoft.com/office/drawing/2014/main" id="{FD06336E-386F-464B-B5FC-2E9DBE74DB93}"/>
              </a:ext>
            </a:extLst>
          </p:cNvPr>
          <p:cNvGrpSpPr>
            <a:grpSpLocks noChangeAspect="1"/>
          </p:cNvGrpSpPr>
          <p:nvPr/>
        </p:nvGrpSpPr>
        <p:grpSpPr bwMode="auto">
          <a:xfrm rot="3600000">
            <a:off x="1512095" y="5784056"/>
            <a:ext cx="563562" cy="180975"/>
            <a:chOff x="4201735" y="1034744"/>
            <a:chExt cx="563264" cy="180000"/>
          </a:xfrm>
        </p:grpSpPr>
        <p:sp>
          <p:nvSpPr>
            <p:cNvPr id="34" name="Ovaal 33">
              <a:extLst>
                <a:ext uri="{FF2B5EF4-FFF2-40B4-BE49-F238E27FC236}">
                  <a16:creationId xmlns:a16="http://schemas.microsoft.com/office/drawing/2014/main" id="{4EC33751-843D-4F0B-893F-E5E883F39B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5262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Ovaal 34">
              <a:extLst>
                <a:ext uri="{FF2B5EF4-FFF2-40B4-BE49-F238E27FC236}">
                  <a16:creationId xmlns:a16="http://schemas.microsoft.com/office/drawing/2014/main" id="{B854CC67-370B-4568-A929-EB6C891617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8" y="103538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5855" name="Groep 35">
            <a:extLst>
              <a:ext uri="{FF2B5EF4-FFF2-40B4-BE49-F238E27FC236}">
                <a16:creationId xmlns:a16="http://schemas.microsoft.com/office/drawing/2014/main" id="{E78D4B81-E0EF-4406-B7BC-CC3B7DFCDE56}"/>
              </a:ext>
            </a:extLst>
          </p:cNvPr>
          <p:cNvGrpSpPr>
            <a:grpSpLocks noChangeAspect="1"/>
          </p:cNvGrpSpPr>
          <p:nvPr/>
        </p:nvGrpSpPr>
        <p:grpSpPr bwMode="auto">
          <a:xfrm rot="7200000">
            <a:off x="6922294" y="5782469"/>
            <a:ext cx="561975" cy="179387"/>
            <a:chOff x="4201735" y="1034744"/>
            <a:chExt cx="563264" cy="180000"/>
          </a:xfrm>
        </p:grpSpPr>
        <p:sp>
          <p:nvSpPr>
            <p:cNvPr id="37" name="Ovaal 36">
              <a:extLst>
                <a:ext uri="{FF2B5EF4-FFF2-40B4-BE49-F238E27FC236}">
                  <a16:creationId xmlns:a16="http://schemas.microsoft.com/office/drawing/2014/main" id="{0BA06122-79C8-4923-A41F-7AAEE39393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5203"/>
              <a:ext cx="179799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8" name="Ovaal 37">
              <a:extLst>
                <a:ext uri="{FF2B5EF4-FFF2-40B4-BE49-F238E27FC236}">
                  <a16:creationId xmlns:a16="http://schemas.microsoft.com/office/drawing/2014/main" id="{BD6848E7-3190-4E7B-B536-621213E9CA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132" y="1054451"/>
              <a:ext cx="179798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04D37231-4C7B-4922-99D4-7D4B668E5502}"/>
              </a:ext>
            </a:extLst>
          </p:cNvPr>
          <p:cNvGrpSpPr>
            <a:grpSpLocks noChangeAspect="1"/>
          </p:cNvGrpSpPr>
          <p:nvPr/>
        </p:nvGrpSpPr>
        <p:grpSpPr>
          <a:xfrm rot="8820000">
            <a:off x="2525695" y="5992715"/>
            <a:ext cx="563264" cy="180000"/>
            <a:chOff x="4201735" y="1034744"/>
            <a:chExt cx="563264" cy="180000"/>
          </a:xfrm>
          <a:solidFill>
            <a:schemeClr val="tx1"/>
          </a:solidFill>
        </p:grpSpPr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9A4D6A4B-C5E6-49ED-B8C3-6C385A00BC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1" name="Ovaal 40">
              <a:extLst>
                <a:ext uri="{FF2B5EF4-FFF2-40B4-BE49-F238E27FC236}">
                  <a16:creationId xmlns:a16="http://schemas.microsoft.com/office/drawing/2014/main" id="{7F6EA593-3AC3-4617-BE2E-8C5F260D0E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999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9169" name="Groep 41">
            <a:extLst>
              <a:ext uri="{FF2B5EF4-FFF2-40B4-BE49-F238E27FC236}">
                <a16:creationId xmlns:a16="http://schemas.microsoft.com/office/drawing/2014/main" id="{3BCE2C33-909C-4A36-BDA9-51A03CB63E1D}"/>
              </a:ext>
            </a:extLst>
          </p:cNvPr>
          <p:cNvGrpSpPr>
            <a:grpSpLocks noChangeAspect="1"/>
          </p:cNvGrpSpPr>
          <p:nvPr/>
        </p:nvGrpSpPr>
        <p:grpSpPr bwMode="auto">
          <a:xfrm rot="9000000">
            <a:off x="1744663" y="4827588"/>
            <a:ext cx="561975" cy="179387"/>
            <a:chOff x="4201735" y="1034744"/>
            <a:chExt cx="563264" cy="180000"/>
          </a:xfrm>
          <a:solidFill>
            <a:schemeClr val="bg1"/>
          </a:solidFill>
        </p:grpSpPr>
        <p:sp>
          <p:nvSpPr>
            <p:cNvPr id="43" name="Ovaal 42">
              <a:extLst>
                <a:ext uri="{FF2B5EF4-FFF2-40B4-BE49-F238E27FC236}">
                  <a16:creationId xmlns:a16="http://schemas.microsoft.com/office/drawing/2014/main" id="{8C7C7260-765F-4934-BA52-8428ACE56F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3696" y="1037257"/>
              <a:ext cx="179799" cy="18000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4" name="Ovaal 43">
              <a:extLst>
                <a:ext uri="{FF2B5EF4-FFF2-40B4-BE49-F238E27FC236}">
                  <a16:creationId xmlns:a16="http://schemas.microsoft.com/office/drawing/2014/main" id="{D9CEA887-F605-4EB8-AEC8-AC701B1566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577" y="1036000"/>
              <a:ext cx="179799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45" name="Boog 44">
            <a:extLst>
              <a:ext uri="{FF2B5EF4-FFF2-40B4-BE49-F238E27FC236}">
                <a16:creationId xmlns:a16="http://schemas.microsoft.com/office/drawing/2014/main" id="{E07133E5-9649-44EC-9DA2-6E2AC15BF59E}"/>
              </a:ext>
            </a:extLst>
          </p:cNvPr>
          <p:cNvSpPr/>
          <p:nvPr/>
        </p:nvSpPr>
        <p:spPr>
          <a:xfrm rot="10485110" flipH="1">
            <a:off x="4046538" y="1820863"/>
            <a:ext cx="1633537" cy="1154112"/>
          </a:xfrm>
          <a:prstGeom prst="arc">
            <a:avLst>
              <a:gd name="adj1" fmla="val 14822033"/>
              <a:gd name="adj2" fmla="val 2682818"/>
            </a:avLst>
          </a:prstGeom>
          <a:ln w="76200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6" name="Boog 45">
            <a:extLst>
              <a:ext uri="{FF2B5EF4-FFF2-40B4-BE49-F238E27FC236}">
                <a16:creationId xmlns:a16="http://schemas.microsoft.com/office/drawing/2014/main" id="{58D7410E-DA1C-4BD7-8379-6DDF2C1A9F33}"/>
              </a:ext>
            </a:extLst>
          </p:cNvPr>
          <p:cNvSpPr/>
          <p:nvPr/>
        </p:nvSpPr>
        <p:spPr>
          <a:xfrm rot="15988587">
            <a:off x="1970881" y="4475957"/>
            <a:ext cx="1552575" cy="1154112"/>
          </a:xfrm>
          <a:prstGeom prst="arc">
            <a:avLst>
              <a:gd name="adj1" fmla="val 17323265"/>
              <a:gd name="adj2" fmla="val 3491030"/>
            </a:avLst>
          </a:prstGeom>
          <a:ln w="76200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35860" name="Groep 12">
            <a:extLst>
              <a:ext uri="{FF2B5EF4-FFF2-40B4-BE49-F238E27FC236}">
                <a16:creationId xmlns:a16="http://schemas.microsoft.com/office/drawing/2014/main" id="{45B0CC84-3006-48B8-8331-A69052564E0E}"/>
              </a:ext>
            </a:extLst>
          </p:cNvPr>
          <p:cNvGrpSpPr>
            <a:grpSpLocks/>
          </p:cNvGrpSpPr>
          <p:nvPr/>
        </p:nvGrpSpPr>
        <p:grpSpPr bwMode="auto">
          <a:xfrm>
            <a:off x="5045075" y="1065213"/>
            <a:ext cx="266700" cy="269875"/>
            <a:chOff x="8758014" y="2211337"/>
            <a:chExt cx="266978" cy="266978"/>
          </a:xfrm>
        </p:grpSpPr>
        <p:sp>
          <p:nvSpPr>
            <p:cNvPr id="50" name="Ovaal 49">
              <a:extLst>
                <a:ext uri="{FF2B5EF4-FFF2-40B4-BE49-F238E27FC236}">
                  <a16:creationId xmlns:a16="http://schemas.microsoft.com/office/drawing/2014/main" id="{C1580A2A-F6E7-431B-B0FA-7E0A828E70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D01410DB-E606-4A54-A51F-373B761BDB2D}"/>
                </a:ext>
              </a:extLst>
            </p:cNvPr>
            <p:cNvCxnSpPr/>
            <p:nvPr/>
          </p:nvCxnSpPr>
          <p:spPr>
            <a:xfrm>
              <a:off x="8812045" y="2347966"/>
              <a:ext cx="16050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861" name="Groep 12">
            <a:extLst>
              <a:ext uri="{FF2B5EF4-FFF2-40B4-BE49-F238E27FC236}">
                <a16:creationId xmlns:a16="http://schemas.microsoft.com/office/drawing/2014/main" id="{D9CEC61D-FC73-4193-9AB8-519F7AE88991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5053013"/>
            <a:ext cx="323850" cy="320675"/>
            <a:chOff x="8758014" y="2211337"/>
            <a:chExt cx="266978" cy="266978"/>
          </a:xfrm>
        </p:grpSpPr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3953B4D2-8F76-4229-A4D7-9483DBB0653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7D16ED78-6C40-49E7-BC70-E8FE6315CDBA}"/>
                </a:ext>
              </a:extLst>
            </p:cNvPr>
            <p:cNvCxnSpPr/>
            <p:nvPr/>
          </p:nvCxnSpPr>
          <p:spPr>
            <a:xfrm>
              <a:off x="8811672" y="2347469"/>
              <a:ext cx="16097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862" name="Tekstvak 5">
            <a:extLst>
              <a:ext uri="{FF2B5EF4-FFF2-40B4-BE49-F238E27FC236}">
                <a16:creationId xmlns:a16="http://schemas.microsoft.com/office/drawing/2014/main" id="{D5557AD2-9D3C-43EA-A24A-1534CC6D0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Carbonaation CO</a:t>
            </a:r>
            <a:r>
              <a:rPr lang="nl-NL" altLang="nl-NL" baseline="-30000">
                <a:latin typeface="Arial" panose="020B0604020202020204" pitchFamily="34" charset="0"/>
              </a:rPr>
              <a:t>3</a:t>
            </a:r>
            <a:r>
              <a:rPr lang="nl-NL" altLang="nl-NL" baseline="36000">
                <a:latin typeface="Arial" panose="020B0604020202020204" pitchFamily="34" charset="0"/>
              </a:rPr>
              <a:t>2-</a:t>
            </a:r>
            <a:endParaRPr lang="nl-NL" altLang="nl-NL" baseline="-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ep 3">
            <a:extLst>
              <a:ext uri="{FF2B5EF4-FFF2-40B4-BE49-F238E27FC236}">
                <a16:creationId xmlns:a16="http://schemas.microsoft.com/office/drawing/2014/main" id="{4076B998-0CA9-4DEA-9196-2C02135245F8}"/>
              </a:ext>
            </a:extLst>
          </p:cNvPr>
          <p:cNvGrpSpPr>
            <a:grpSpLocks/>
          </p:cNvGrpSpPr>
          <p:nvPr/>
        </p:nvGrpSpPr>
        <p:grpSpPr bwMode="auto">
          <a:xfrm>
            <a:off x="0" y="382588"/>
            <a:ext cx="9144000" cy="6092825"/>
            <a:chOff x="0" y="382588"/>
            <a:chExt cx="9144000" cy="6092825"/>
          </a:xfrm>
        </p:grpSpPr>
        <p:pic>
          <p:nvPicPr>
            <p:cNvPr id="36868" name="Afbeelding 1">
              <a:extLst>
                <a:ext uri="{FF2B5EF4-FFF2-40B4-BE49-F238E27FC236}">
                  <a16:creationId xmlns:a16="http://schemas.microsoft.com/office/drawing/2014/main" id="{FDA5D208-E9B7-4CD7-B4F0-42460D3A81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2588"/>
              <a:ext cx="9144000" cy="6092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hthoek 2">
              <a:extLst>
                <a:ext uri="{FF2B5EF4-FFF2-40B4-BE49-F238E27FC236}">
                  <a16:creationId xmlns:a16="http://schemas.microsoft.com/office/drawing/2014/main" id="{0E062D19-3FBC-4038-A8BC-F20AB6D26F72}"/>
                </a:ext>
              </a:extLst>
            </p:cNvPr>
            <p:cNvSpPr/>
            <p:nvPr/>
          </p:nvSpPr>
          <p:spPr>
            <a:xfrm>
              <a:off x="5148263" y="692150"/>
              <a:ext cx="1655762" cy="1512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E9F8C680-56B1-4761-95C3-9B61BACB1EC3}"/>
                </a:ext>
              </a:extLst>
            </p:cNvPr>
            <p:cNvSpPr/>
            <p:nvPr/>
          </p:nvSpPr>
          <p:spPr>
            <a:xfrm>
              <a:off x="4622800" y="2598738"/>
              <a:ext cx="104775" cy="99695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8696A37C-CEC1-4DA1-A90B-3789B9F266C1}"/>
                </a:ext>
              </a:extLst>
            </p:cNvPr>
            <p:cNvSpPr/>
            <p:nvPr/>
          </p:nvSpPr>
          <p:spPr>
            <a:xfrm>
              <a:off x="179388" y="4581525"/>
              <a:ext cx="1655762" cy="1511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9BD0CA39-1DB1-4BE3-9F62-E96E4B4FF210}"/>
                </a:ext>
              </a:extLst>
            </p:cNvPr>
            <p:cNvSpPr/>
            <p:nvPr/>
          </p:nvSpPr>
          <p:spPr>
            <a:xfrm>
              <a:off x="7164388" y="4437063"/>
              <a:ext cx="1655762" cy="1512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E4872DFB-7323-428A-BD08-936FEE881D47}"/>
                </a:ext>
              </a:extLst>
            </p:cNvPr>
            <p:cNvSpPr/>
            <p:nvPr/>
          </p:nvSpPr>
          <p:spPr>
            <a:xfrm rot="18000000">
              <a:off x="5384800" y="4538663"/>
              <a:ext cx="104775" cy="1028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DED05608-2D12-490D-B8FD-A0C087D687E2}"/>
                </a:ext>
              </a:extLst>
            </p:cNvPr>
            <p:cNvSpPr/>
            <p:nvPr/>
          </p:nvSpPr>
          <p:spPr>
            <a:xfrm rot="14400000">
              <a:off x="3318669" y="4207669"/>
              <a:ext cx="104775" cy="10715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grpSp>
          <p:nvGrpSpPr>
            <p:cNvPr id="36875" name="Groep 3">
              <a:extLst>
                <a:ext uri="{FF2B5EF4-FFF2-40B4-BE49-F238E27FC236}">
                  <a16:creationId xmlns:a16="http://schemas.microsoft.com/office/drawing/2014/main" id="{DBEDFD53-F54B-4190-BECE-658F85B4155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11638" y="1052513"/>
              <a:ext cx="563562" cy="180975"/>
              <a:chOff x="4201735" y="1034744"/>
              <a:chExt cx="563264" cy="180000"/>
            </a:xfrm>
          </p:grpSpPr>
          <p:sp>
            <p:nvSpPr>
              <p:cNvPr id="2" name="Ovaal 1">
                <a:extLst>
                  <a:ext uri="{FF2B5EF4-FFF2-40B4-BE49-F238E27FC236}">
                    <a16:creationId xmlns:a16="http://schemas.microsoft.com/office/drawing/2014/main" id="{704EFA03-4C2B-446C-94FC-280B69354E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2" name="Ovaal 11">
                <a:extLst>
                  <a:ext uri="{FF2B5EF4-FFF2-40B4-BE49-F238E27FC236}">
                    <a16:creationId xmlns:a16="http://schemas.microsoft.com/office/drawing/2014/main" id="{2D655D20-891C-4279-893B-ABA1A6F3BA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7" y="103474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76" name="Groep 12">
              <a:extLst>
                <a:ext uri="{FF2B5EF4-FFF2-40B4-BE49-F238E27FC236}">
                  <a16:creationId xmlns:a16="http://schemas.microsoft.com/office/drawing/2014/main" id="{75DF4AD3-6374-42BD-B240-6C2AC99152B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489325" y="1776413"/>
              <a:ext cx="563563" cy="179387"/>
              <a:chOff x="4201735" y="1034744"/>
              <a:chExt cx="563264" cy="180000"/>
            </a:xfrm>
          </p:grpSpPr>
          <p:sp>
            <p:nvSpPr>
              <p:cNvPr id="14" name="Ovaal 13">
                <a:extLst>
                  <a:ext uri="{FF2B5EF4-FFF2-40B4-BE49-F238E27FC236}">
                    <a16:creationId xmlns:a16="http://schemas.microsoft.com/office/drawing/2014/main" id="{077F1382-672D-4137-8B78-81017BA7E0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3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5" name="Ovaal 14">
                <a:extLst>
                  <a:ext uri="{FF2B5EF4-FFF2-40B4-BE49-F238E27FC236}">
                    <a16:creationId xmlns:a16="http://schemas.microsoft.com/office/drawing/2014/main" id="{662DD5BB-6CDB-4D7E-AA9C-1194E37638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6" y="1034743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77" name="Groep 15">
              <a:extLst>
                <a:ext uri="{FF2B5EF4-FFF2-40B4-BE49-F238E27FC236}">
                  <a16:creationId xmlns:a16="http://schemas.microsoft.com/office/drawing/2014/main" id="{DC1584BD-6D01-4A21-9E65-8F7820E38D8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6710363" y="4843463"/>
              <a:ext cx="563562" cy="179387"/>
              <a:chOff x="4201735" y="1034744"/>
              <a:chExt cx="563264" cy="180000"/>
            </a:xfrm>
          </p:grpSpPr>
          <p:sp>
            <p:nvSpPr>
              <p:cNvPr id="17" name="Ovaal 16">
                <a:extLst>
                  <a:ext uri="{FF2B5EF4-FFF2-40B4-BE49-F238E27FC236}">
                    <a16:creationId xmlns:a16="http://schemas.microsoft.com/office/drawing/2014/main" id="{E9462E7D-A3C5-40B4-A977-9717455D43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9" y="1034222"/>
                <a:ext cx="179292" cy="18000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8" name="Ovaal 17">
                <a:extLst>
                  <a:ext uri="{FF2B5EF4-FFF2-40B4-BE49-F238E27FC236}">
                    <a16:creationId xmlns:a16="http://schemas.microsoft.com/office/drawing/2014/main" id="{E76CCB64-51C5-42C2-A4CE-3837EF09E2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9" y="1034099"/>
                <a:ext cx="179292" cy="18000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9164" name="Groep 19">
              <a:extLst>
                <a:ext uri="{FF2B5EF4-FFF2-40B4-BE49-F238E27FC236}">
                  <a16:creationId xmlns:a16="http://schemas.microsoft.com/office/drawing/2014/main" id="{90B39F57-DC64-4442-B124-CA166995644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4895850" y="1776413"/>
              <a:ext cx="563563" cy="179387"/>
              <a:chOff x="4201735" y="1034744"/>
              <a:chExt cx="563264" cy="180000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1" name="Ovaal 20">
                <a:extLst>
                  <a:ext uri="{FF2B5EF4-FFF2-40B4-BE49-F238E27FC236}">
                    <a16:creationId xmlns:a16="http://schemas.microsoft.com/office/drawing/2014/main" id="{2AB18B7B-CA2C-4123-BBDB-68494FC258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3"/>
                <a:ext cx="179293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22" name="Ovaal 21">
                <a:extLst>
                  <a:ext uri="{FF2B5EF4-FFF2-40B4-BE49-F238E27FC236}">
                    <a16:creationId xmlns:a16="http://schemas.microsoft.com/office/drawing/2014/main" id="{71F49478-3FDF-4AA0-8E99-CFA4584D84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6" y="1034743"/>
                <a:ext cx="179293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79" name="Groep 28">
              <a:extLst>
                <a:ext uri="{FF2B5EF4-FFF2-40B4-BE49-F238E27FC236}">
                  <a16:creationId xmlns:a16="http://schemas.microsoft.com/office/drawing/2014/main" id="{BA9483E3-5EAA-4524-978B-133BDB8E551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5899150" y="6002338"/>
              <a:ext cx="563563" cy="180975"/>
              <a:chOff x="4201735" y="1034744"/>
              <a:chExt cx="563264" cy="180000"/>
            </a:xfrm>
          </p:grpSpPr>
          <p:sp>
            <p:nvSpPr>
              <p:cNvPr id="30" name="Ovaal 29">
                <a:extLst>
                  <a:ext uri="{FF2B5EF4-FFF2-40B4-BE49-F238E27FC236}">
                    <a16:creationId xmlns:a16="http://schemas.microsoft.com/office/drawing/2014/main" id="{98AEB6C3-C3F6-44BE-B37E-50CC09D279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8" y="1034226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1" name="Ovaal 30">
                <a:extLst>
                  <a:ext uri="{FF2B5EF4-FFF2-40B4-BE49-F238E27FC236}">
                    <a16:creationId xmlns:a16="http://schemas.microsoft.com/office/drawing/2014/main" id="{818FEFD3-9BCE-4F81-9FF6-B77081B6AD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8" y="1034105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80" name="Groep 32">
              <a:extLst>
                <a:ext uri="{FF2B5EF4-FFF2-40B4-BE49-F238E27FC236}">
                  <a16:creationId xmlns:a16="http://schemas.microsoft.com/office/drawing/2014/main" id="{E33375E8-AB90-4CC9-8FE9-0E1E5FBB2B3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3600000">
              <a:off x="1512095" y="5784056"/>
              <a:ext cx="563562" cy="180975"/>
              <a:chOff x="4201735" y="1034744"/>
              <a:chExt cx="563264" cy="180000"/>
            </a:xfrm>
          </p:grpSpPr>
          <p:sp>
            <p:nvSpPr>
              <p:cNvPr id="34" name="Ovaal 33">
                <a:extLst>
                  <a:ext uri="{FF2B5EF4-FFF2-40B4-BE49-F238E27FC236}">
                    <a16:creationId xmlns:a16="http://schemas.microsoft.com/office/drawing/2014/main" id="{A7384A7D-75DA-4A9E-B395-72A7670ED4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8" y="1035262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5" name="Ovaal 34">
                <a:extLst>
                  <a:ext uri="{FF2B5EF4-FFF2-40B4-BE49-F238E27FC236}">
                    <a16:creationId xmlns:a16="http://schemas.microsoft.com/office/drawing/2014/main" id="{31B09941-3557-441C-8C18-B2163911EC0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8" y="103538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81" name="Groep 35">
              <a:extLst>
                <a:ext uri="{FF2B5EF4-FFF2-40B4-BE49-F238E27FC236}">
                  <a16:creationId xmlns:a16="http://schemas.microsoft.com/office/drawing/2014/main" id="{01A22DA2-F888-4639-837F-B3F4C7F036E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7200000">
              <a:off x="6922294" y="5782469"/>
              <a:ext cx="561975" cy="179387"/>
              <a:chOff x="4201735" y="1034744"/>
              <a:chExt cx="563264" cy="180000"/>
            </a:xfrm>
          </p:grpSpPr>
          <p:sp>
            <p:nvSpPr>
              <p:cNvPr id="37" name="Ovaal 36">
                <a:extLst>
                  <a:ext uri="{FF2B5EF4-FFF2-40B4-BE49-F238E27FC236}">
                    <a16:creationId xmlns:a16="http://schemas.microsoft.com/office/drawing/2014/main" id="{C37E6042-1955-428D-9401-6DE3F0A3D0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5203"/>
                <a:ext cx="179799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8" name="Ovaal 37">
                <a:extLst>
                  <a:ext uri="{FF2B5EF4-FFF2-40B4-BE49-F238E27FC236}">
                    <a16:creationId xmlns:a16="http://schemas.microsoft.com/office/drawing/2014/main" id="{357B5A0B-4BD9-4940-A773-62211432F9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132" y="1054451"/>
                <a:ext cx="179798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9" name="Groep 38">
              <a:extLst>
                <a:ext uri="{FF2B5EF4-FFF2-40B4-BE49-F238E27FC236}">
                  <a16:creationId xmlns:a16="http://schemas.microsoft.com/office/drawing/2014/main" id="{785258D5-E115-410C-ADC8-016A21C316F4}"/>
                </a:ext>
              </a:extLst>
            </p:cNvPr>
            <p:cNvGrpSpPr>
              <a:grpSpLocks noChangeAspect="1"/>
            </p:cNvGrpSpPr>
            <p:nvPr/>
          </p:nvGrpSpPr>
          <p:grpSpPr>
            <a:xfrm rot="8820000">
              <a:off x="2525695" y="5992715"/>
              <a:ext cx="563264" cy="180000"/>
              <a:chOff x="4201735" y="1034744"/>
              <a:chExt cx="563264" cy="180000"/>
            </a:xfrm>
            <a:solidFill>
              <a:schemeClr val="tx1"/>
            </a:solidFill>
          </p:grpSpPr>
          <p:sp>
            <p:nvSpPr>
              <p:cNvPr id="40" name="Ovaal 39">
                <a:extLst>
                  <a:ext uri="{FF2B5EF4-FFF2-40B4-BE49-F238E27FC236}">
                    <a16:creationId xmlns:a16="http://schemas.microsoft.com/office/drawing/2014/main" id="{1D3B431A-489A-453F-B1A5-802F8DECA5E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1" name="Ovaal 40">
                <a:extLst>
                  <a:ext uri="{FF2B5EF4-FFF2-40B4-BE49-F238E27FC236}">
                    <a16:creationId xmlns:a16="http://schemas.microsoft.com/office/drawing/2014/main" id="{1CF44900-D6F2-406C-96C1-F85310D6D4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4999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83" name="Groep 41">
              <a:extLst>
                <a:ext uri="{FF2B5EF4-FFF2-40B4-BE49-F238E27FC236}">
                  <a16:creationId xmlns:a16="http://schemas.microsoft.com/office/drawing/2014/main" id="{D9EB1823-F37F-48E3-8EE8-A028856D270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9000000">
              <a:off x="1744663" y="4827588"/>
              <a:ext cx="561975" cy="179387"/>
              <a:chOff x="4201735" y="1034744"/>
              <a:chExt cx="563264" cy="180000"/>
            </a:xfrm>
          </p:grpSpPr>
          <p:sp>
            <p:nvSpPr>
              <p:cNvPr id="43" name="Ovaal 42">
                <a:extLst>
                  <a:ext uri="{FF2B5EF4-FFF2-40B4-BE49-F238E27FC236}">
                    <a16:creationId xmlns:a16="http://schemas.microsoft.com/office/drawing/2014/main" id="{2008864B-9AF6-4E74-A7B7-A6A63F089B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26326" y="1052176"/>
                <a:ext cx="179798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4" name="Ovaal 43">
                <a:extLst>
                  <a:ext uri="{FF2B5EF4-FFF2-40B4-BE49-F238E27FC236}">
                    <a16:creationId xmlns:a16="http://schemas.microsoft.com/office/drawing/2014/main" id="{250B36B5-B3FF-4418-B3B3-2B44CF5FBD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609577" y="1056651"/>
                <a:ext cx="179798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84" name="Groep 12">
              <a:extLst>
                <a:ext uri="{FF2B5EF4-FFF2-40B4-BE49-F238E27FC236}">
                  <a16:creationId xmlns:a16="http://schemas.microsoft.com/office/drawing/2014/main" id="{5A5EE053-7245-4E26-ABF8-CA8D098315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7964" y="5157069"/>
              <a:ext cx="266700" cy="268288"/>
              <a:chOff x="8758014" y="2211337"/>
              <a:chExt cx="266978" cy="266978"/>
            </a:xfrm>
          </p:grpSpPr>
          <p:sp>
            <p:nvSpPr>
              <p:cNvPr id="50" name="Ovaal 49">
                <a:extLst>
                  <a:ext uri="{FF2B5EF4-FFF2-40B4-BE49-F238E27FC236}">
                    <a16:creationId xmlns:a16="http://schemas.microsoft.com/office/drawing/2014/main" id="{CCF5512E-6809-460D-A4D0-182BF25EF9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801" y="2212052"/>
                <a:ext cx="266978" cy="26697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51" name="Rechte verbindingslijn 50">
                <a:extLst>
                  <a:ext uri="{FF2B5EF4-FFF2-40B4-BE49-F238E27FC236}">
                    <a16:creationId xmlns:a16="http://schemas.microsoft.com/office/drawing/2014/main" id="{20FA9739-D1EC-43A9-B710-3D920AD2F8ED}"/>
                  </a:ext>
                </a:extLst>
              </p:cNvPr>
              <p:cNvCxnSpPr/>
              <p:nvPr/>
            </p:nvCxnSpPr>
            <p:spPr>
              <a:xfrm>
                <a:off x="8812832" y="2347911"/>
                <a:ext cx="16050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85" name="Groep 12">
              <a:extLst>
                <a:ext uri="{FF2B5EF4-FFF2-40B4-BE49-F238E27FC236}">
                  <a16:creationId xmlns:a16="http://schemas.microsoft.com/office/drawing/2014/main" id="{6940D24A-7303-4D93-851C-5D961B816B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0624" y="5053013"/>
              <a:ext cx="322551" cy="320531"/>
              <a:chOff x="8758014" y="2211337"/>
              <a:chExt cx="266978" cy="266978"/>
            </a:xfrm>
          </p:grpSpPr>
          <p:sp>
            <p:nvSpPr>
              <p:cNvPr id="53" name="Ovaal 52">
                <a:extLst>
                  <a:ext uri="{FF2B5EF4-FFF2-40B4-BE49-F238E27FC236}">
                    <a16:creationId xmlns:a16="http://schemas.microsoft.com/office/drawing/2014/main" id="{9EA41897-9CBA-4F02-B974-ADB6B7D161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7477" y="2211337"/>
                <a:ext cx="268053" cy="267098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54" name="Rechte verbindingslijn 53">
                <a:extLst>
                  <a:ext uri="{FF2B5EF4-FFF2-40B4-BE49-F238E27FC236}">
                    <a16:creationId xmlns:a16="http://schemas.microsoft.com/office/drawing/2014/main" id="{DF193D65-A7F9-4B00-80E7-972E339A394A}"/>
                  </a:ext>
                </a:extLst>
              </p:cNvPr>
              <p:cNvCxnSpPr/>
              <p:nvPr/>
            </p:nvCxnSpPr>
            <p:spPr>
              <a:xfrm>
                <a:off x="8811351" y="2347530"/>
                <a:ext cx="16162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867" name="Tekstvak 5">
            <a:extLst>
              <a:ext uri="{FF2B5EF4-FFF2-40B4-BE49-F238E27FC236}">
                <a16:creationId xmlns:a16="http://schemas.microsoft.com/office/drawing/2014/main" id="{7AB7B01B-1D12-4FFD-90D5-88D8F796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Carbonaation CO</a:t>
            </a:r>
            <a:r>
              <a:rPr lang="nl-NL" altLang="nl-NL" baseline="-30000">
                <a:latin typeface="Arial" panose="020B0604020202020204" pitchFamily="34" charset="0"/>
              </a:rPr>
              <a:t>3</a:t>
            </a:r>
            <a:r>
              <a:rPr lang="nl-NL" altLang="nl-NL" baseline="36000">
                <a:latin typeface="Arial" panose="020B0604020202020204" pitchFamily="34" charset="0"/>
              </a:rPr>
              <a:t>2-</a:t>
            </a:r>
            <a:endParaRPr lang="nl-NL" altLang="nl-NL" baseline="-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ep 3">
            <a:extLst>
              <a:ext uri="{FF2B5EF4-FFF2-40B4-BE49-F238E27FC236}">
                <a16:creationId xmlns:a16="http://schemas.microsoft.com/office/drawing/2014/main" id="{4076B998-0CA9-4DEA-9196-2C02135245F8}"/>
              </a:ext>
            </a:extLst>
          </p:cNvPr>
          <p:cNvGrpSpPr>
            <a:grpSpLocks/>
          </p:cNvGrpSpPr>
          <p:nvPr/>
        </p:nvGrpSpPr>
        <p:grpSpPr bwMode="auto">
          <a:xfrm>
            <a:off x="0" y="382588"/>
            <a:ext cx="9144000" cy="6092825"/>
            <a:chOff x="0" y="382588"/>
            <a:chExt cx="9144000" cy="6092825"/>
          </a:xfrm>
        </p:grpSpPr>
        <p:pic>
          <p:nvPicPr>
            <p:cNvPr id="36868" name="Afbeelding 1">
              <a:extLst>
                <a:ext uri="{FF2B5EF4-FFF2-40B4-BE49-F238E27FC236}">
                  <a16:creationId xmlns:a16="http://schemas.microsoft.com/office/drawing/2014/main" id="{FDA5D208-E9B7-4CD7-B4F0-42460D3A81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2588"/>
              <a:ext cx="9144000" cy="6092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hthoek 2">
              <a:extLst>
                <a:ext uri="{FF2B5EF4-FFF2-40B4-BE49-F238E27FC236}">
                  <a16:creationId xmlns:a16="http://schemas.microsoft.com/office/drawing/2014/main" id="{0E062D19-3FBC-4038-A8BC-F20AB6D26F72}"/>
                </a:ext>
              </a:extLst>
            </p:cNvPr>
            <p:cNvSpPr/>
            <p:nvPr/>
          </p:nvSpPr>
          <p:spPr>
            <a:xfrm>
              <a:off x="5148263" y="692150"/>
              <a:ext cx="1655762" cy="1512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E9F8C680-56B1-4761-95C3-9B61BACB1EC3}"/>
                </a:ext>
              </a:extLst>
            </p:cNvPr>
            <p:cNvSpPr/>
            <p:nvPr/>
          </p:nvSpPr>
          <p:spPr>
            <a:xfrm>
              <a:off x="4622800" y="2598738"/>
              <a:ext cx="104775" cy="99695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8696A37C-CEC1-4DA1-A90B-3789B9F266C1}"/>
                </a:ext>
              </a:extLst>
            </p:cNvPr>
            <p:cNvSpPr/>
            <p:nvPr/>
          </p:nvSpPr>
          <p:spPr>
            <a:xfrm>
              <a:off x="179388" y="4581525"/>
              <a:ext cx="1655762" cy="1511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9BD0CA39-1DB1-4BE3-9F62-E96E4B4FF210}"/>
                </a:ext>
              </a:extLst>
            </p:cNvPr>
            <p:cNvSpPr/>
            <p:nvPr/>
          </p:nvSpPr>
          <p:spPr>
            <a:xfrm>
              <a:off x="7164388" y="4437063"/>
              <a:ext cx="1655762" cy="1512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E4872DFB-7323-428A-BD08-936FEE881D47}"/>
                </a:ext>
              </a:extLst>
            </p:cNvPr>
            <p:cNvSpPr/>
            <p:nvPr/>
          </p:nvSpPr>
          <p:spPr>
            <a:xfrm rot="18000000">
              <a:off x="5384800" y="4538663"/>
              <a:ext cx="104775" cy="1028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DED05608-2D12-490D-B8FD-A0C087D687E2}"/>
                </a:ext>
              </a:extLst>
            </p:cNvPr>
            <p:cNvSpPr/>
            <p:nvPr/>
          </p:nvSpPr>
          <p:spPr>
            <a:xfrm rot="14400000">
              <a:off x="3318669" y="4207669"/>
              <a:ext cx="104775" cy="10715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grpSp>
          <p:nvGrpSpPr>
            <p:cNvPr id="36875" name="Groep 3">
              <a:extLst>
                <a:ext uri="{FF2B5EF4-FFF2-40B4-BE49-F238E27FC236}">
                  <a16:creationId xmlns:a16="http://schemas.microsoft.com/office/drawing/2014/main" id="{DBEDFD53-F54B-4190-BECE-658F85B4155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11638" y="1052513"/>
              <a:ext cx="563562" cy="180975"/>
              <a:chOff x="4201735" y="1034744"/>
              <a:chExt cx="563264" cy="180000"/>
            </a:xfrm>
          </p:grpSpPr>
          <p:sp>
            <p:nvSpPr>
              <p:cNvPr id="2" name="Ovaal 1">
                <a:extLst>
                  <a:ext uri="{FF2B5EF4-FFF2-40B4-BE49-F238E27FC236}">
                    <a16:creationId xmlns:a16="http://schemas.microsoft.com/office/drawing/2014/main" id="{704EFA03-4C2B-446C-94FC-280B69354E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2" name="Ovaal 11">
                <a:extLst>
                  <a:ext uri="{FF2B5EF4-FFF2-40B4-BE49-F238E27FC236}">
                    <a16:creationId xmlns:a16="http://schemas.microsoft.com/office/drawing/2014/main" id="{2D655D20-891C-4279-893B-ABA1A6F3BA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7" y="103474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76" name="Groep 12">
              <a:extLst>
                <a:ext uri="{FF2B5EF4-FFF2-40B4-BE49-F238E27FC236}">
                  <a16:creationId xmlns:a16="http://schemas.microsoft.com/office/drawing/2014/main" id="{75DF4AD3-6374-42BD-B240-6C2AC99152B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489325" y="1776413"/>
              <a:ext cx="563563" cy="179387"/>
              <a:chOff x="4201735" y="1034744"/>
              <a:chExt cx="563264" cy="180000"/>
            </a:xfrm>
          </p:grpSpPr>
          <p:sp>
            <p:nvSpPr>
              <p:cNvPr id="14" name="Ovaal 13">
                <a:extLst>
                  <a:ext uri="{FF2B5EF4-FFF2-40B4-BE49-F238E27FC236}">
                    <a16:creationId xmlns:a16="http://schemas.microsoft.com/office/drawing/2014/main" id="{077F1382-672D-4137-8B78-81017BA7E0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3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5" name="Ovaal 14">
                <a:extLst>
                  <a:ext uri="{FF2B5EF4-FFF2-40B4-BE49-F238E27FC236}">
                    <a16:creationId xmlns:a16="http://schemas.microsoft.com/office/drawing/2014/main" id="{662DD5BB-6CDB-4D7E-AA9C-1194E37638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6" y="1034743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77" name="Groep 15">
              <a:extLst>
                <a:ext uri="{FF2B5EF4-FFF2-40B4-BE49-F238E27FC236}">
                  <a16:creationId xmlns:a16="http://schemas.microsoft.com/office/drawing/2014/main" id="{DC1584BD-6D01-4A21-9E65-8F7820E38D8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6710363" y="4843463"/>
              <a:ext cx="563562" cy="179387"/>
              <a:chOff x="4201735" y="1034744"/>
              <a:chExt cx="563264" cy="180000"/>
            </a:xfrm>
          </p:grpSpPr>
          <p:sp>
            <p:nvSpPr>
              <p:cNvPr id="17" name="Ovaal 16">
                <a:extLst>
                  <a:ext uri="{FF2B5EF4-FFF2-40B4-BE49-F238E27FC236}">
                    <a16:creationId xmlns:a16="http://schemas.microsoft.com/office/drawing/2014/main" id="{E9462E7D-A3C5-40B4-A977-9717455D43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9" y="1034222"/>
                <a:ext cx="179292" cy="18000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8" name="Ovaal 17">
                <a:extLst>
                  <a:ext uri="{FF2B5EF4-FFF2-40B4-BE49-F238E27FC236}">
                    <a16:creationId xmlns:a16="http://schemas.microsoft.com/office/drawing/2014/main" id="{E76CCB64-51C5-42C2-A4CE-3837EF09E2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9" y="1034099"/>
                <a:ext cx="179292" cy="18000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9164" name="Groep 19">
              <a:extLst>
                <a:ext uri="{FF2B5EF4-FFF2-40B4-BE49-F238E27FC236}">
                  <a16:creationId xmlns:a16="http://schemas.microsoft.com/office/drawing/2014/main" id="{90B39F57-DC64-4442-B124-CA166995644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4895850" y="1776413"/>
              <a:ext cx="563563" cy="179387"/>
              <a:chOff x="4201735" y="1034744"/>
              <a:chExt cx="563264" cy="180000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1" name="Ovaal 20">
                <a:extLst>
                  <a:ext uri="{FF2B5EF4-FFF2-40B4-BE49-F238E27FC236}">
                    <a16:creationId xmlns:a16="http://schemas.microsoft.com/office/drawing/2014/main" id="{2AB18B7B-CA2C-4123-BBDB-68494FC258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3"/>
                <a:ext cx="179293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22" name="Ovaal 21">
                <a:extLst>
                  <a:ext uri="{FF2B5EF4-FFF2-40B4-BE49-F238E27FC236}">
                    <a16:creationId xmlns:a16="http://schemas.microsoft.com/office/drawing/2014/main" id="{71F49478-3FDF-4AA0-8E99-CFA4584D84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6" y="1034743"/>
                <a:ext cx="179293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79" name="Groep 28">
              <a:extLst>
                <a:ext uri="{FF2B5EF4-FFF2-40B4-BE49-F238E27FC236}">
                  <a16:creationId xmlns:a16="http://schemas.microsoft.com/office/drawing/2014/main" id="{BA9483E3-5EAA-4524-978B-133BDB8E551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5899150" y="6002338"/>
              <a:ext cx="563563" cy="180975"/>
              <a:chOff x="4201735" y="1034744"/>
              <a:chExt cx="563264" cy="180000"/>
            </a:xfrm>
          </p:grpSpPr>
          <p:sp>
            <p:nvSpPr>
              <p:cNvPr id="30" name="Ovaal 29">
                <a:extLst>
                  <a:ext uri="{FF2B5EF4-FFF2-40B4-BE49-F238E27FC236}">
                    <a16:creationId xmlns:a16="http://schemas.microsoft.com/office/drawing/2014/main" id="{98AEB6C3-C3F6-44BE-B37E-50CC09D279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8" y="1034226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1" name="Ovaal 30">
                <a:extLst>
                  <a:ext uri="{FF2B5EF4-FFF2-40B4-BE49-F238E27FC236}">
                    <a16:creationId xmlns:a16="http://schemas.microsoft.com/office/drawing/2014/main" id="{818FEFD3-9BCE-4F81-9FF6-B77081B6AD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8" y="1034105"/>
                <a:ext cx="179293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80" name="Groep 32">
              <a:extLst>
                <a:ext uri="{FF2B5EF4-FFF2-40B4-BE49-F238E27FC236}">
                  <a16:creationId xmlns:a16="http://schemas.microsoft.com/office/drawing/2014/main" id="{E33375E8-AB90-4CC9-8FE9-0E1E5FBB2B3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3600000">
              <a:off x="1512095" y="5784056"/>
              <a:ext cx="563562" cy="180975"/>
              <a:chOff x="4201735" y="1034744"/>
              <a:chExt cx="563264" cy="180000"/>
            </a:xfrm>
          </p:grpSpPr>
          <p:sp>
            <p:nvSpPr>
              <p:cNvPr id="34" name="Ovaal 33">
                <a:extLst>
                  <a:ext uri="{FF2B5EF4-FFF2-40B4-BE49-F238E27FC236}">
                    <a16:creationId xmlns:a16="http://schemas.microsoft.com/office/drawing/2014/main" id="{A7384A7D-75DA-4A9E-B395-72A7670ED4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8" y="1035262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5" name="Ovaal 34">
                <a:extLst>
                  <a:ext uri="{FF2B5EF4-FFF2-40B4-BE49-F238E27FC236}">
                    <a16:creationId xmlns:a16="http://schemas.microsoft.com/office/drawing/2014/main" id="{31B09941-3557-441C-8C18-B2163911EC0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058" y="1035384"/>
                <a:ext cx="179292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81" name="Groep 35">
              <a:extLst>
                <a:ext uri="{FF2B5EF4-FFF2-40B4-BE49-F238E27FC236}">
                  <a16:creationId xmlns:a16="http://schemas.microsoft.com/office/drawing/2014/main" id="{01A22DA2-F888-4639-837F-B3F4C7F036E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7200000">
              <a:off x="6922294" y="5782469"/>
              <a:ext cx="561975" cy="179387"/>
              <a:chOff x="4201735" y="1034744"/>
              <a:chExt cx="563264" cy="180000"/>
            </a:xfrm>
          </p:grpSpPr>
          <p:sp>
            <p:nvSpPr>
              <p:cNvPr id="37" name="Ovaal 36">
                <a:extLst>
                  <a:ext uri="{FF2B5EF4-FFF2-40B4-BE49-F238E27FC236}">
                    <a16:creationId xmlns:a16="http://schemas.microsoft.com/office/drawing/2014/main" id="{C37E6042-1955-428D-9401-6DE3F0A3D0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5203"/>
                <a:ext cx="179799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8" name="Ovaal 37">
                <a:extLst>
                  <a:ext uri="{FF2B5EF4-FFF2-40B4-BE49-F238E27FC236}">
                    <a16:creationId xmlns:a16="http://schemas.microsoft.com/office/drawing/2014/main" id="{357B5A0B-4BD9-4940-A773-62211432F9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132" y="1054451"/>
                <a:ext cx="179798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9" name="Groep 38">
              <a:extLst>
                <a:ext uri="{FF2B5EF4-FFF2-40B4-BE49-F238E27FC236}">
                  <a16:creationId xmlns:a16="http://schemas.microsoft.com/office/drawing/2014/main" id="{785258D5-E115-410C-ADC8-016A21C316F4}"/>
                </a:ext>
              </a:extLst>
            </p:cNvPr>
            <p:cNvGrpSpPr>
              <a:grpSpLocks noChangeAspect="1"/>
            </p:cNvGrpSpPr>
            <p:nvPr/>
          </p:nvGrpSpPr>
          <p:grpSpPr>
            <a:xfrm rot="8820000">
              <a:off x="2525695" y="5992715"/>
              <a:ext cx="563264" cy="180000"/>
              <a:chOff x="4201735" y="1034744"/>
              <a:chExt cx="563264" cy="180000"/>
            </a:xfrm>
            <a:solidFill>
              <a:schemeClr val="tx1"/>
            </a:solidFill>
          </p:grpSpPr>
          <p:sp>
            <p:nvSpPr>
              <p:cNvPr id="40" name="Ovaal 39">
                <a:extLst>
                  <a:ext uri="{FF2B5EF4-FFF2-40B4-BE49-F238E27FC236}">
                    <a16:creationId xmlns:a16="http://schemas.microsoft.com/office/drawing/2014/main" id="{1D3B431A-489A-453F-B1A5-802F8DECA5E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1" name="Ovaal 40">
                <a:extLst>
                  <a:ext uri="{FF2B5EF4-FFF2-40B4-BE49-F238E27FC236}">
                    <a16:creationId xmlns:a16="http://schemas.microsoft.com/office/drawing/2014/main" id="{1CF44900-D6F2-406C-96C1-F85310D6D4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4999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83" name="Groep 41">
              <a:extLst>
                <a:ext uri="{FF2B5EF4-FFF2-40B4-BE49-F238E27FC236}">
                  <a16:creationId xmlns:a16="http://schemas.microsoft.com/office/drawing/2014/main" id="{D9EB1823-F37F-48E3-8EE8-A028856D270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9000000">
              <a:off x="1744663" y="4827588"/>
              <a:ext cx="561975" cy="179387"/>
              <a:chOff x="4201735" y="1034744"/>
              <a:chExt cx="563264" cy="180000"/>
            </a:xfrm>
          </p:grpSpPr>
          <p:sp>
            <p:nvSpPr>
              <p:cNvPr id="43" name="Ovaal 42">
                <a:extLst>
                  <a:ext uri="{FF2B5EF4-FFF2-40B4-BE49-F238E27FC236}">
                    <a16:creationId xmlns:a16="http://schemas.microsoft.com/office/drawing/2014/main" id="{2008864B-9AF6-4E74-A7B7-A6A63F089B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26326" y="1052176"/>
                <a:ext cx="179798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4" name="Ovaal 43">
                <a:extLst>
                  <a:ext uri="{FF2B5EF4-FFF2-40B4-BE49-F238E27FC236}">
                    <a16:creationId xmlns:a16="http://schemas.microsoft.com/office/drawing/2014/main" id="{250B36B5-B3FF-4418-B3B3-2B44CF5FBD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609577" y="1056651"/>
                <a:ext cx="179798" cy="18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36884" name="Groep 12">
              <a:extLst>
                <a:ext uri="{FF2B5EF4-FFF2-40B4-BE49-F238E27FC236}">
                  <a16:creationId xmlns:a16="http://schemas.microsoft.com/office/drawing/2014/main" id="{5A5EE053-7245-4E26-ABF8-CA8D098315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7964" y="5157069"/>
              <a:ext cx="266700" cy="268288"/>
              <a:chOff x="8758014" y="2211337"/>
              <a:chExt cx="266978" cy="266978"/>
            </a:xfrm>
          </p:grpSpPr>
          <p:sp>
            <p:nvSpPr>
              <p:cNvPr id="50" name="Ovaal 49">
                <a:extLst>
                  <a:ext uri="{FF2B5EF4-FFF2-40B4-BE49-F238E27FC236}">
                    <a16:creationId xmlns:a16="http://schemas.microsoft.com/office/drawing/2014/main" id="{CCF5512E-6809-460D-A4D0-182BF25EF9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801" y="2212052"/>
                <a:ext cx="266978" cy="26697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51" name="Rechte verbindingslijn 50">
                <a:extLst>
                  <a:ext uri="{FF2B5EF4-FFF2-40B4-BE49-F238E27FC236}">
                    <a16:creationId xmlns:a16="http://schemas.microsoft.com/office/drawing/2014/main" id="{20FA9739-D1EC-43A9-B710-3D920AD2F8ED}"/>
                  </a:ext>
                </a:extLst>
              </p:cNvPr>
              <p:cNvCxnSpPr/>
              <p:nvPr/>
            </p:nvCxnSpPr>
            <p:spPr>
              <a:xfrm>
                <a:off x="8812832" y="2347911"/>
                <a:ext cx="16050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85" name="Groep 12">
              <a:extLst>
                <a:ext uri="{FF2B5EF4-FFF2-40B4-BE49-F238E27FC236}">
                  <a16:creationId xmlns:a16="http://schemas.microsoft.com/office/drawing/2014/main" id="{6940D24A-7303-4D93-851C-5D961B816B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0624" y="5053013"/>
              <a:ext cx="322551" cy="320531"/>
              <a:chOff x="8758014" y="2211337"/>
              <a:chExt cx="266978" cy="266978"/>
            </a:xfrm>
          </p:grpSpPr>
          <p:sp>
            <p:nvSpPr>
              <p:cNvPr id="53" name="Ovaal 52">
                <a:extLst>
                  <a:ext uri="{FF2B5EF4-FFF2-40B4-BE49-F238E27FC236}">
                    <a16:creationId xmlns:a16="http://schemas.microsoft.com/office/drawing/2014/main" id="{9EA41897-9CBA-4F02-B974-ADB6B7D161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7477" y="2211337"/>
                <a:ext cx="268053" cy="267098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54" name="Rechte verbindingslijn 53">
                <a:extLst>
                  <a:ext uri="{FF2B5EF4-FFF2-40B4-BE49-F238E27FC236}">
                    <a16:creationId xmlns:a16="http://schemas.microsoft.com/office/drawing/2014/main" id="{DF193D65-A7F9-4B00-80E7-972E339A394A}"/>
                  </a:ext>
                </a:extLst>
              </p:cNvPr>
              <p:cNvCxnSpPr/>
              <p:nvPr/>
            </p:nvCxnSpPr>
            <p:spPr>
              <a:xfrm>
                <a:off x="8811351" y="2347530"/>
                <a:ext cx="16162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867" name="Tekstvak 5">
            <a:extLst>
              <a:ext uri="{FF2B5EF4-FFF2-40B4-BE49-F238E27FC236}">
                <a16:creationId xmlns:a16="http://schemas.microsoft.com/office/drawing/2014/main" id="{7AB7B01B-1D12-4FFD-90D5-88D8F796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Carbonaation CO</a:t>
            </a:r>
            <a:r>
              <a:rPr lang="nl-NL" altLang="nl-NL" baseline="-30000">
                <a:latin typeface="Arial" panose="020B0604020202020204" pitchFamily="34" charset="0"/>
              </a:rPr>
              <a:t>3</a:t>
            </a:r>
            <a:r>
              <a:rPr lang="nl-NL" altLang="nl-NL" baseline="36000">
                <a:latin typeface="Arial" panose="020B0604020202020204" pitchFamily="34" charset="0"/>
              </a:rPr>
              <a:t>2-</a:t>
            </a:r>
            <a:endParaRPr lang="nl-NL" altLang="nl-NL" baseline="-30000">
              <a:latin typeface="Arial" panose="020B0604020202020204" pitchFamily="34" charset="0"/>
            </a:endParaRPr>
          </a:p>
        </p:txBody>
      </p:sp>
      <p:sp>
        <p:nvSpPr>
          <p:cNvPr id="45" name="Boog 44">
            <a:extLst>
              <a:ext uri="{FF2B5EF4-FFF2-40B4-BE49-F238E27FC236}">
                <a16:creationId xmlns:a16="http://schemas.microsoft.com/office/drawing/2014/main" id="{254B2E8D-473B-45E4-9082-AA147CD56FE2}"/>
              </a:ext>
            </a:extLst>
          </p:cNvPr>
          <p:cNvSpPr/>
          <p:nvPr/>
        </p:nvSpPr>
        <p:spPr>
          <a:xfrm rot="17521591" flipH="1">
            <a:off x="5068888" y="4967287"/>
            <a:ext cx="1633538" cy="1154113"/>
          </a:xfrm>
          <a:prstGeom prst="arc">
            <a:avLst>
              <a:gd name="adj1" fmla="val 14822033"/>
              <a:gd name="adj2" fmla="val 2682818"/>
            </a:avLst>
          </a:prstGeom>
          <a:ln w="76200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5110761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Afbeelding 1">
            <a:extLst>
              <a:ext uri="{FF2B5EF4-FFF2-40B4-BE49-F238E27FC236}">
                <a16:creationId xmlns:a16="http://schemas.microsoft.com/office/drawing/2014/main" id="{9EDFFFB8-EC47-4862-954E-854285FE3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C175E475-82BC-41C1-B38B-AF9D4F25F423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EEF3C25-95CF-42AE-A9C5-052576265C8C}"/>
              </a:ext>
            </a:extLst>
          </p:cNvPr>
          <p:cNvSpPr/>
          <p:nvPr/>
        </p:nvSpPr>
        <p:spPr>
          <a:xfrm>
            <a:off x="4622800" y="2598738"/>
            <a:ext cx="104775" cy="996950"/>
          </a:xfrm>
          <a:prstGeom prst="rect">
            <a:avLst/>
          </a:prstGeom>
          <a:solidFill>
            <a:schemeClr val="tx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24F2002-E9C3-4796-BC36-0EF5BD8D09C4}"/>
              </a:ext>
            </a:extLst>
          </p:cNvPr>
          <p:cNvSpPr/>
          <p:nvPr/>
        </p:nvSpPr>
        <p:spPr>
          <a:xfrm>
            <a:off x="179388" y="4581525"/>
            <a:ext cx="1655762" cy="1511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402CF2E-E943-4305-B50F-C57FA72584DD}"/>
              </a:ext>
            </a:extLst>
          </p:cNvPr>
          <p:cNvSpPr/>
          <p:nvPr/>
        </p:nvSpPr>
        <p:spPr>
          <a:xfrm>
            <a:off x="7164388" y="4437063"/>
            <a:ext cx="1655762" cy="1512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0404C91C-E80D-45CE-9727-762B77C8D13B}"/>
              </a:ext>
            </a:extLst>
          </p:cNvPr>
          <p:cNvSpPr/>
          <p:nvPr/>
        </p:nvSpPr>
        <p:spPr>
          <a:xfrm rot="18000000">
            <a:off x="5384800" y="4538663"/>
            <a:ext cx="104775" cy="1028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C5D1FE5-652D-4DA5-B94B-5F43C9943E1F}"/>
              </a:ext>
            </a:extLst>
          </p:cNvPr>
          <p:cNvSpPr/>
          <p:nvPr/>
        </p:nvSpPr>
        <p:spPr>
          <a:xfrm rot="14400000">
            <a:off x="3318669" y="4207669"/>
            <a:ext cx="104775" cy="1071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38921" name="Groep 3">
            <a:extLst>
              <a:ext uri="{FF2B5EF4-FFF2-40B4-BE49-F238E27FC236}">
                <a16:creationId xmlns:a16="http://schemas.microsoft.com/office/drawing/2014/main" id="{4F4E6A99-1F51-4E54-AC42-59530A626D7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11638" y="1052513"/>
            <a:ext cx="563562" cy="180975"/>
            <a:chOff x="4201735" y="1034744"/>
            <a:chExt cx="563264" cy="180000"/>
          </a:xfrm>
        </p:grpSpPr>
        <p:sp>
          <p:nvSpPr>
            <p:cNvPr id="2" name="Ovaal 1">
              <a:extLst>
                <a:ext uri="{FF2B5EF4-FFF2-40B4-BE49-F238E27FC236}">
                  <a16:creationId xmlns:a16="http://schemas.microsoft.com/office/drawing/2014/main" id="{73B09B65-428D-4E1C-8974-1030176DA8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Ovaal 11">
              <a:extLst>
                <a:ext uri="{FF2B5EF4-FFF2-40B4-BE49-F238E27FC236}">
                  <a16:creationId xmlns:a16="http://schemas.microsoft.com/office/drawing/2014/main" id="{186061A7-919A-4A34-9725-E5CAD61D61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7" y="103474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8922" name="Groep 12">
            <a:extLst>
              <a:ext uri="{FF2B5EF4-FFF2-40B4-BE49-F238E27FC236}">
                <a16:creationId xmlns:a16="http://schemas.microsoft.com/office/drawing/2014/main" id="{C7984244-DEAC-4A1C-ADF2-937E44C4F3B4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3489325" y="1776413"/>
            <a:ext cx="563563" cy="179387"/>
            <a:chOff x="4201735" y="1034744"/>
            <a:chExt cx="563264" cy="180000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5169CA07-25FD-4C1C-A058-8C99960675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3B628E47-1F9D-4571-9E26-853D8CAC4A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8923" name="Groep 15">
            <a:extLst>
              <a:ext uri="{FF2B5EF4-FFF2-40B4-BE49-F238E27FC236}">
                <a16:creationId xmlns:a16="http://schemas.microsoft.com/office/drawing/2014/main" id="{E0DDE167-78C8-49E0-ACBA-F108ECD19DFF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6710363" y="4843463"/>
            <a:ext cx="563562" cy="179387"/>
            <a:chOff x="4201735" y="1034744"/>
            <a:chExt cx="563264" cy="180000"/>
          </a:xfrm>
        </p:grpSpPr>
        <p:sp>
          <p:nvSpPr>
            <p:cNvPr id="17" name="Ovaal 16">
              <a:extLst>
                <a:ext uri="{FF2B5EF4-FFF2-40B4-BE49-F238E27FC236}">
                  <a16:creationId xmlns:a16="http://schemas.microsoft.com/office/drawing/2014/main" id="{5807EAC6-C1CF-4E8D-8EA1-BB36B7F29A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9" y="1034222"/>
              <a:ext cx="179292" cy="1800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5CB210B6-522C-46CC-A18C-5460B0E1FA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9" y="1034099"/>
              <a:ext cx="179292" cy="1800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9164" name="Groep 19">
            <a:extLst>
              <a:ext uri="{FF2B5EF4-FFF2-40B4-BE49-F238E27FC236}">
                <a16:creationId xmlns:a16="http://schemas.microsoft.com/office/drawing/2014/main" id="{DED78628-6A87-46C9-8A5B-64BB04BB8929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4895850" y="1776413"/>
            <a:ext cx="563563" cy="179387"/>
            <a:chOff x="4201735" y="1034744"/>
            <a:chExt cx="563264" cy="180000"/>
          </a:xfrm>
          <a:solidFill>
            <a:schemeClr val="bg1"/>
          </a:solidFill>
        </p:grpSpPr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DC38CDD3-9F2C-443D-9C09-D8A596FCBA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F2494209-D185-411F-97B6-42B9BC061D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8925" name="Groep 28">
            <a:extLst>
              <a:ext uri="{FF2B5EF4-FFF2-40B4-BE49-F238E27FC236}">
                <a16:creationId xmlns:a16="http://schemas.microsoft.com/office/drawing/2014/main" id="{5855F016-AFC2-45A3-892A-0617BFBE6A3C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5899150" y="6002338"/>
            <a:ext cx="563563" cy="180975"/>
            <a:chOff x="4201735" y="1034744"/>
            <a:chExt cx="563264" cy="180000"/>
          </a:xfrm>
        </p:grpSpPr>
        <p:sp>
          <p:nvSpPr>
            <p:cNvPr id="30" name="Ovaal 29">
              <a:extLst>
                <a:ext uri="{FF2B5EF4-FFF2-40B4-BE49-F238E27FC236}">
                  <a16:creationId xmlns:a16="http://schemas.microsoft.com/office/drawing/2014/main" id="{4F39C81F-189D-4F18-81E6-0B15496501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4226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Ovaal 30">
              <a:extLst>
                <a:ext uri="{FF2B5EF4-FFF2-40B4-BE49-F238E27FC236}">
                  <a16:creationId xmlns:a16="http://schemas.microsoft.com/office/drawing/2014/main" id="{1282622F-522C-4B22-825B-D84263175B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8" y="1034105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8926" name="Groep 32">
            <a:extLst>
              <a:ext uri="{FF2B5EF4-FFF2-40B4-BE49-F238E27FC236}">
                <a16:creationId xmlns:a16="http://schemas.microsoft.com/office/drawing/2014/main" id="{2CAB9183-EF96-46A5-83BC-8A0E28AA2BD6}"/>
              </a:ext>
            </a:extLst>
          </p:cNvPr>
          <p:cNvGrpSpPr>
            <a:grpSpLocks noChangeAspect="1"/>
          </p:cNvGrpSpPr>
          <p:nvPr/>
        </p:nvGrpSpPr>
        <p:grpSpPr bwMode="auto">
          <a:xfrm rot="3600000">
            <a:off x="1512095" y="5784056"/>
            <a:ext cx="563562" cy="180975"/>
            <a:chOff x="4201735" y="1034744"/>
            <a:chExt cx="563264" cy="180000"/>
          </a:xfrm>
        </p:grpSpPr>
        <p:sp>
          <p:nvSpPr>
            <p:cNvPr id="34" name="Ovaal 33">
              <a:extLst>
                <a:ext uri="{FF2B5EF4-FFF2-40B4-BE49-F238E27FC236}">
                  <a16:creationId xmlns:a16="http://schemas.microsoft.com/office/drawing/2014/main" id="{6BD3A836-3A17-4F47-8A63-B3C38BFD2E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5262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Ovaal 34">
              <a:extLst>
                <a:ext uri="{FF2B5EF4-FFF2-40B4-BE49-F238E27FC236}">
                  <a16:creationId xmlns:a16="http://schemas.microsoft.com/office/drawing/2014/main" id="{62F16AE9-97A2-46FF-BC8E-CD704C2EAC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8" y="103538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8927" name="Groep 35">
            <a:extLst>
              <a:ext uri="{FF2B5EF4-FFF2-40B4-BE49-F238E27FC236}">
                <a16:creationId xmlns:a16="http://schemas.microsoft.com/office/drawing/2014/main" id="{5CE1E2F5-63DA-4960-9CBB-999F5C526AB2}"/>
              </a:ext>
            </a:extLst>
          </p:cNvPr>
          <p:cNvGrpSpPr>
            <a:grpSpLocks noChangeAspect="1"/>
          </p:cNvGrpSpPr>
          <p:nvPr/>
        </p:nvGrpSpPr>
        <p:grpSpPr bwMode="auto">
          <a:xfrm rot="7200000">
            <a:off x="6922294" y="5782469"/>
            <a:ext cx="561975" cy="179387"/>
            <a:chOff x="4201735" y="1034744"/>
            <a:chExt cx="563264" cy="180000"/>
          </a:xfrm>
        </p:grpSpPr>
        <p:sp>
          <p:nvSpPr>
            <p:cNvPr id="37" name="Ovaal 36">
              <a:extLst>
                <a:ext uri="{FF2B5EF4-FFF2-40B4-BE49-F238E27FC236}">
                  <a16:creationId xmlns:a16="http://schemas.microsoft.com/office/drawing/2014/main" id="{27009E84-27C8-4760-A770-AEC65106B4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5203"/>
              <a:ext cx="179799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8" name="Ovaal 37">
              <a:extLst>
                <a:ext uri="{FF2B5EF4-FFF2-40B4-BE49-F238E27FC236}">
                  <a16:creationId xmlns:a16="http://schemas.microsoft.com/office/drawing/2014/main" id="{DB6252FC-CB3C-421A-BF2B-68BB1C6388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132" y="1054451"/>
              <a:ext cx="179798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57D6D938-3C41-4DB5-9BBB-176E2336BB6B}"/>
              </a:ext>
            </a:extLst>
          </p:cNvPr>
          <p:cNvGrpSpPr>
            <a:grpSpLocks noChangeAspect="1"/>
          </p:cNvGrpSpPr>
          <p:nvPr/>
        </p:nvGrpSpPr>
        <p:grpSpPr>
          <a:xfrm rot="8820000">
            <a:off x="2525695" y="5992715"/>
            <a:ext cx="563264" cy="180000"/>
            <a:chOff x="4201735" y="1034744"/>
            <a:chExt cx="563264" cy="180000"/>
          </a:xfrm>
          <a:solidFill>
            <a:schemeClr val="tx1"/>
          </a:solidFill>
        </p:grpSpPr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D2162986-4989-43B7-A01A-124A201524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1" name="Ovaal 40">
              <a:extLst>
                <a:ext uri="{FF2B5EF4-FFF2-40B4-BE49-F238E27FC236}">
                  <a16:creationId xmlns:a16="http://schemas.microsoft.com/office/drawing/2014/main" id="{9CCF217E-9AC2-47A6-BF5A-ED1F9B88A2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999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8929" name="Groep 41">
            <a:extLst>
              <a:ext uri="{FF2B5EF4-FFF2-40B4-BE49-F238E27FC236}">
                <a16:creationId xmlns:a16="http://schemas.microsoft.com/office/drawing/2014/main" id="{27F4EE31-136D-4BDC-A0D2-8E98179CDF7F}"/>
              </a:ext>
            </a:extLst>
          </p:cNvPr>
          <p:cNvGrpSpPr>
            <a:grpSpLocks noChangeAspect="1"/>
          </p:cNvGrpSpPr>
          <p:nvPr/>
        </p:nvGrpSpPr>
        <p:grpSpPr bwMode="auto">
          <a:xfrm rot="9000000">
            <a:off x="1744663" y="4827588"/>
            <a:ext cx="561975" cy="179387"/>
            <a:chOff x="4201735" y="1034744"/>
            <a:chExt cx="563264" cy="180000"/>
          </a:xfrm>
        </p:grpSpPr>
        <p:sp>
          <p:nvSpPr>
            <p:cNvPr id="43" name="Ovaal 42">
              <a:extLst>
                <a:ext uri="{FF2B5EF4-FFF2-40B4-BE49-F238E27FC236}">
                  <a16:creationId xmlns:a16="http://schemas.microsoft.com/office/drawing/2014/main" id="{44BAF35F-F60C-48DC-B058-D465E2D234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26326" y="1052176"/>
              <a:ext cx="179798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4" name="Ovaal 43">
              <a:extLst>
                <a:ext uri="{FF2B5EF4-FFF2-40B4-BE49-F238E27FC236}">
                  <a16:creationId xmlns:a16="http://schemas.microsoft.com/office/drawing/2014/main" id="{9A85D677-E1C4-48C7-924A-E104039997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09577" y="1056651"/>
              <a:ext cx="179798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45" name="Boog 44">
            <a:extLst>
              <a:ext uri="{FF2B5EF4-FFF2-40B4-BE49-F238E27FC236}">
                <a16:creationId xmlns:a16="http://schemas.microsoft.com/office/drawing/2014/main" id="{A037832B-9314-4E53-A846-1E5525880212}"/>
              </a:ext>
            </a:extLst>
          </p:cNvPr>
          <p:cNvSpPr/>
          <p:nvPr/>
        </p:nvSpPr>
        <p:spPr>
          <a:xfrm rot="17521591" flipH="1">
            <a:off x="5068888" y="4967287"/>
            <a:ext cx="1633538" cy="1154113"/>
          </a:xfrm>
          <a:prstGeom prst="arc">
            <a:avLst>
              <a:gd name="adj1" fmla="val 14822033"/>
              <a:gd name="adj2" fmla="val 2682818"/>
            </a:avLst>
          </a:prstGeom>
          <a:ln w="76200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6" name="Boog 45">
            <a:extLst>
              <a:ext uri="{FF2B5EF4-FFF2-40B4-BE49-F238E27FC236}">
                <a16:creationId xmlns:a16="http://schemas.microsoft.com/office/drawing/2014/main" id="{F9379532-ACF3-4F50-BE6F-3DBFD32DCBEF}"/>
              </a:ext>
            </a:extLst>
          </p:cNvPr>
          <p:cNvSpPr/>
          <p:nvPr/>
        </p:nvSpPr>
        <p:spPr>
          <a:xfrm rot="1605085">
            <a:off x="3890963" y="1828800"/>
            <a:ext cx="1673225" cy="1154113"/>
          </a:xfrm>
          <a:prstGeom prst="arc">
            <a:avLst>
              <a:gd name="adj1" fmla="val 17323265"/>
              <a:gd name="adj2" fmla="val 3491030"/>
            </a:avLst>
          </a:prstGeom>
          <a:ln w="76200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38932" name="Groep 12">
            <a:extLst>
              <a:ext uri="{FF2B5EF4-FFF2-40B4-BE49-F238E27FC236}">
                <a16:creationId xmlns:a16="http://schemas.microsoft.com/office/drawing/2014/main" id="{5441D593-7469-41DF-94E1-0648F9EE5B2A}"/>
              </a:ext>
            </a:extLst>
          </p:cNvPr>
          <p:cNvGrpSpPr>
            <a:grpSpLocks/>
          </p:cNvGrpSpPr>
          <p:nvPr/>
        </p:nvGrpSpPr>
        <p:grpSpPr bwMode="auto">
          <a:xfrm>
            <a:off x="1428750" y="5157788"/>
            <a:ext cx="266700" cy="268287"/>
            <a:chOff x="8758014" y="2211337"/>
            <a:chExt cx="266978" cy="266978"/>
          </a:xfrm>
        </p:grpSpPr>
        <p:sp>
          <p:nvSpPr>
            <p:cNvPr id="50" name="Ovaal 49">
              <a:extLst>
                <a:ext uri="{FF2B5EF4-FFF2-40B4-BE49-F238E27FC236}">
                  <a16:creationId xmlns:a16="http://schemas.microsoft.com/office/drawing/2014/main" id="{96ADA57A-9971-4E76-877F-30E1DD3E6B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DE997307-2C96-44DC-8CD2-44ED83B760CC}"/>
                </a:ext>
              </a:extLst>
            </p:cNvPr>
            <p:cNvCxnSpPr/>
            <p:nvPr/>
          </p:nvCxnSpPr>
          <p:spPr>
            <a:xfrm>
              <a:off x="8812045" y="2347196"/>
              <a:ext cx="16050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933" name="Groep 12">
            <a:extLst>
              <a:ext uri="{FF2B5EF4-FFF2-40B4-BE49-F238E27FC236}">
                <a16:creationId xmlns:a16="http://schemas.microsoft.com/office/drawing/2014/main" id="{9BC40A78-B9AF-4DB2-9191-33E4F519B8EB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5053013"/>
            <a:ext cx="323850" cy="320675"/>
            <a:chOff x="8758014" y="2211337"/>
            <a:chExt cx="266978" cy="266978"/>
          </a:xfrm>
        </p:grpSpPr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6D35CF3C-ADAD-4087-99CE-40590C404E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9A67645F-1397-4876-8FD2-3ABDE19B63C2}"/>
                </a:ext>
              </a:extLst>
            </p:cNvPr>
            <p:cNvCxnSpPr/>
            <p:nvPr/>
          </p:nvCxnSpPr>
          <p:spPr>
            <a:xfrm>
              <a:off x="8811672" y="2347469"/>
              <a:ext cx="16097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934" name="Tekstvak 5">
            <a:extLst>
              <a:ext uri="{FF2B5EF4-FFF2-40B4-BE49-F238E27FC236}">
                <a16:creationId xmlns:a16="http://schemas.microsoft.com/office/drawing/2014/main" id="{8EC6F8E1-99D0-4CE5-A9DD-39C0ED042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Carbonaation CO</a:t>
            </a:r>
            <a:r>
              <a:rPr lang="nl-NL" altLang="nl-NL" baseline="-30000">
                <a:latin typeface="Arial" panose="020B0604020202020204" pitchFamily="34" charset="0"/>
              </a:rPr>
              <a:t>3</a:t>
            </a:r>
            <a:r>
              <a:rPr lang="nl-NL" altLang="nl-NL" baseline="36000">
                <a:latin typeface="Arial" panose="020B0604020202020204" pitchFamily="34" charset="0"/>
              </a:rPr>
              <a:t>2-</a:t>
            </a:r>
            <a:endParaRPr lang="nl-NL" altLang="nl-NL" baseline="-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Afbeelding 1">
            <a:extLst>
              <a:ext uri="{FF2B5EF4-FFF2-40B4-BE49-F238E27FC236}">
                <a16:creationId xmlns:a16="http://schemas.microsoft.com/office/drawing/2014/main" id="{9805101D-2F50-41AF-9114-15485C1270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947E52D5-58D0-481C-A26D-6CF1DDBC9E89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44D1D80-1B69-41C4-BE3E-6338CFA8E3DA}"/>
              </a:ext>
            </a:extLst>
          </p:cNvPr>
          <p:cNvSpPr/>
          <p:nvPr/>
        </p:nvSpPr>
        <p:spPr>
          <a:xfrm>
            <a:off x="4618038" y="2598738"/>
            <a:ext cx="104775" cy="996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B42DB4BE-36DD-4E5F-9A20-0192B7C82107}"/>
              </a:ext>
            </a:extLst>
          </p:cNvPr>
          <p:cNvSpPr/>
          <p:nvPr/>
        </p:nvSpPr>
        <p:spPr>
          <a:xfrm>
            <a:off x="179388" y="4581525"/>
            <a:ext cx="1655762" cy="1511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F8A26E5-1FFB-4526-A0F4-001220EF5B7F}"/>
              </a:ext>
            </a:extLst>
          </p:cNvPr>
          <p:cNvSpPr/>
          <p:nvPr/>
        </p:nvSpPr>
        <p:spPr>
          <a:xfrm>
            <a:off x="7164388" y="4437063"/>
            <a:ext cx="1655762" cy="1512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1348E721-B45D-4060-8A4D-20FA42F8BE88}"/>
              </a:ext>
            </a:extLst>
          </p:cNvPr>
          <p:cNvSpPr/>
          <p:nvPr/>
        </p:nvSpPr>
        <p:spPr>
          <a:xfrm rot="18000000">
            <a:off x="5384800" y="4538663"/>
            <a:ext cx="104775" cy="1028700"/>
          </a:xfrm>
          <a:prstGeom prst="rect">
            <a:avLst/>
          </a:prstGeom>
          <a:solidFill>
            <a:schemeClr val="tx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A5B81F2-DDBF-4D27-9AD0-E918EB665B6A}"/>
              </a:ext>
            </a:extLst>
          </p:cNvPr>
          <p:cNvSpPr/>
          <p:nvPr/>
        </p:nvSpPr>
        <p:spPr>
          <a:xfrm rot="14400000">
            <a:off x="3318669" y="4207669"/>
            <a:ext cx="104775" cy="1071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39945" name="Groep 3">
            <a:extLst>
              <a:ext uri="{FF2B5EF4-FFF2-40B4-BE49-F238E27FC236}">
                <a16:creationId xmlns:a16="http://schemas.microsoft.com/office/drawing/2014/main" id="{7BFD60D4-55E2-413E-9523-DC5A9DE4C07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11638" y="1052513"/>
            <a:ext cx="563562" cy="180975"/>
            <a:chOff x="4201735" y="1034744"/>
            <a:chExt cx="563264" cy="180000"/>
          </a:xfrm>
        </p:grpSpPr>
        <p:sp>
          <p:nvSpPr>
            <p:cNvPr id="2" name="Ovaal 1">
              <a:extLst>
                <a:ext uri="{FF2B5EF4-FFF2-40B4-BE49-F238E27FC236}">
                  <a16:creationId xmlns:a16="http://schemas.microsoft.com/office/drawing/2014/main" id="{B71C98F3-4D86-4056-973E-C935909D7D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Ovaal 11">
              <a:extLst>
                <a:ext uri="{FF2B5EF4-FFF2-40B4-BE49-F238E27FC236}">
                  <a16:creationId xmlns:a16="http://schemas.microsoft.com/office/drawing/2014/main" id="{69725A9B-2025-4076-B378-CD4E4D864A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7" y="103474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946" name="Groep 12">
            <a:extLst>
              <a:ext uri="{FF2B5EF4-FFF2-40B4-BE49-F238E27FC236}">
                <a16:creationId xmlns:a16="http://schemas.microsoft.com/office/drawing/2014/main" id="{CEEF84C4-49A8-4B11-AFF3-53A7301D7E64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3489325" y="1776413"/>
            <a:ext cx="563563" cy="179387"/>
            <a:chOff x="4201735" y="1034744"/>
            <a:chExt cx="563264" cy="180000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CB820DAB-7FAF-40D0-807C-6CF454C5E1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681C0476-3648-4654-992F-DFB0A04554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947" name="Groep 15">
            <a:extLst>
              <a:ext uri="{FF2B5EF4-FFF2-40B4-BE49-F238E27FC236}">
                <a16:creationId xmlns:a16="http://schemas.microsoft.com/office/drawing/2014/main" id="{AAC1EBB2-580E-4D41-988B-09AC1C9735AA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6710363" y="4843463"/>
            <a:ext cx="563562" cy="179387"/>
            <a:chOff x="4201735" y="1034744"/>
            <a:chExt cx="563264" cy="180000"/>
          </a:xfrm>
        </p:grpSpPr>
        <p:sp>
          <p:nvSpPr>
            <p:cNvPr id="17" name="Ovaal 16">
              <a:extLst>
                <a:ext uri="{FF2B5EF4-FFF2-40B4-BE49-F238E27FC236}">
                  <a16:creationId xmlns:a16="http://schemas.microsoft.com/office/drawing/2014/main" id="{889C789C-3AD9-4DB2-AF3F-725B114598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9" y="1034222"/>
              <a:ext cx="179292" cy="1800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9280015A-906F-4300-8C4D-FD939A6D8A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9" y="1034099"/>
              <a:ext cx="179292" cy="18000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948" name="Groep 19">
            <a:extLst>
              <a:ext uri="{FF2B5EF4-FFF2-40B4-BE49-F238E27FC236}">
                <a16:creationId xmlns:a16="http://schemas.microsoft.com/office/drawing/2014/main" id="{06A962A2-FD77-44BD-926B-E9ABA4CB9AC7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4895850" y="1776413"/>
            <a:ext cx="563563" cy="179387"/>
            <a:chOff x="4201735" y="1034744"/>
            <a:chExt cx="563264" cy="180000"/>
          </a:xfrm>
        </p:grpSpPr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EBF9A11E-C648-4947-B534-58FA41A173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DA3276FB-5625-4173-9E43-5BD6DFF917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9165" name="Groep 28">
            <a:extLst>
              <a:ext uri="{FF2B5EF4-FFF2-40B4-BE49-F238E27FC236}">
                <a16:creationId xmlns:a16="http://schemas.microsoft.com/office/drawing/2014/main" id="{49142288-9CA8-4446-BA28-534A497DE429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5899150" y="6002338"/>
            <a:ext cx="563563" cy="180975"/>
            <a:chOff x="4201735" y="1034744"/>
            <a:chExt cx="563264" cy="180000"/>
          </a:xfrm>
          <a:solidFill>
            <a:schemeClr val="bg1"/>
          </a:solidFill>
        </p:grpSpPr>
        <p:sp>
          <p:nvSpPr>
            <p:cNvPr id="30" name="Ovaal 29">
              <a:extLst>
                <a:ext uri="{FF2B5EF4-FFF2-40B4-BE49-F238E27FC236}">
                  <a16:creationId xmlns:a16="http://schemas.microsoft.com/office/drawing/2014/main" id="{4F87D6BD-ECFF-4E35-ADD5-B731DDE9AE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4226"/>
              <a:ext cx="179293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Ovaal 30">
              <a:extLst>
                <a:ext uri="{FF2B5EF4-FFF2-40B4-BE49-F238E27FC236}">
                  <a16:creationId xmlns:a16="http://schemas.microsoft.com/office/drawing/2014/main" id="{075155D9-6E78-4C34-A515-E69D4E4625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226" y="1034683"/>
              <a:ext cx="179292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950" name="Groep 32">
            <a:extLst>
              <a:ext uri="{FF2B5EF4-FFF2-40B4-BE49-F238E27FC236}">
                <a16:creationId xmlns:a16="http://schemas.microsoft.com/office/drawing/2014/main" id="{9AD147B8-6474-4CC2-A6D1-4D04ABDE1610}"/>
              </a:ext>
            </a:extLst>
          </p:cNvPr>
          <p:cNvGrpSpPr>
            <a:grpSpLocks noChangeAspect="1"/>
          </p:cNvGrpSpPr>
          <p:nvPr/>
        </p:nvGrpSpPr>
        <p:grpSpPr bwMode="auto">
          <a:xfrm rot="3600000">
            <a:off x="1512095" y="5784056"/>
            <a:ext cx="563562" cy="180975"/>
            <a:chOff x="4201735" y="1034744"/>
            <a:chExt cx="563264" cy="180000"/>
          </a:xfrm>
        </p:grpSpPr>
        <p:sp>
          <p:nvSpPr>
            <p:cNvPr id="34" name="Ovaal 33">
              <a:extLst>
                <a:ext uri="{FF2B5EF4-FFF2-40B4-BE49-F238E27FC236}">
                  <a16:creationId xmlns:a16="http://schemas.microsoft.com/office/drawing/2014/main" id="{4C875ABF-0234-48AD-BFF5-189985AEB6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5262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Ovaal 34">
              <a:extLst>
                <a:ext uri="{FF2B5EF4-FFF2-40B4-BE49-F238E27FC236}">
                  <a16:creationId xmlns:a16="http://schemas.microsoft.com/office/drawing/2014/main" id="{DAED13EA-67A3-4091-B770-025FABEDF3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058" y="1035384"/>
              <a:ext cx="179292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951" name="Groep 35">
            <a:extLst>
              <a:ext uri="{FF2B5EF4-FFF2-40B4-BE49-F238E27FC236}">
                <a16:creationId xmlns:a16="http://schemas.microsoft.com/office/drawing/2014/main" id="{57D5376D-5D0E-4FEA-BA23-C7A3B09BCD9B}"/>
              </a:ext>
            </a:extLst>
          </p:cNvPr>
          <p:cNvGrpSpPr>
            <a:grpSpLocks noChangeAspect="1"/>
          </p:cNvGrpSpPr>
          <p:nvPr/>
        </p:nvGrpSpPr>
        <p:grpSpPr bwMode="auto">
          <a:xfrm rot="7200000">
            <a:off x="6922294" y="5782469"/>
            <a:ext cx="561975" cy="179387"/>
            <a:chOff x="4201735" y="1034744"/>
            <a:chExt cx="563264" cy="180000"/>
          </a:xfrm>
        </p:grpSpPr>
        <p:sp>
          <p:nvSpPr>
            <p:cNvPr id="37" name="Ovaal 36">
              <a:extLst>
                <a:ext uri="{FF2B5EF4-FFF2-40B4-BE49-F238E27FC236}">
                  <a16:creationId xmlns:a16="http://schemas.microsoft.com/office/drawing/2014/main" id="{0D68CA3B-4DB5-44B5-9399-A76E7688C9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5203"/>
              <a:ext cx="179799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8" name="Ovaal 37">
              <a:extLst>
                <a:ext uri="{FF2B5EF4-FFF2-40B4-BE49-F238E27FC236}">
                  <a16:creationId xmlns:a16="http://schemas.microsoft.com/office/drawing/2014/main" id="{041EAE9D-93B1-41C9-940C-85E7B44149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132" y="1054451"/>
              <a:ext cx="179798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" name="Groep 38">
            <a:extLst>
              <a:ext uri="{FF2B5EF4-FFF2-40B4-BE49-F238E27FC236}">
                <a16:creationId xmlns:a16="http://schemas.microsoft.com/office/drawing/2014/main" id="{AF410EDE-8E79-4409-9F08-21BB72F640B1}"/>
              </a:ext>
            </a:extLst>
          </p:cNvPr>
          <p:cNvGrpSpPr>
            <a:grpSpLocks noChangeAspect="1"/>
          </p:cNvGrpSpPr>
          <p:nvPr/>
        </p:nvGrpSpPr>
        <p:grpSpPr>
          <a:xfrm rot="8820000">
            <a:off x="2525695" y="5992715"/>
            <a:ext cx="563264" cy="180000"/>
            <a:chOff x="4201735" y="1034744"/>
            <a:chExt cx="563264" cy="180000"/>
          </a:xfrm>
          <a:solidFill>
            <a:schemeClr val="tx1"/>
          </a:solidFill>
        </p:grpSpPr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A16929BD-5177-4E6D-8AED-FBA347268D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1" name="Ovaal 40">
              <a:extLst>
                <a:ext uri="{FF2B5EF4-FFF2-40B4-BE49-F238E27FC236}">
                  <a16:creationId xmlns:a16="http://schemas.microsoft.com/office/drawing/2014/main" id="{F489D9C3-9EF3-4829-8543-EA433EBCAB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999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953" name="Groep 41">
            <a:extLst>
              <a:ext uri="{FF2B5EF4-FFF2-40B4-BE49-F238E27FC236}">
                <a16:creationId xmlns:a16="http://schemas.microsoft.com/office/drawing/2014/main" id="{EEF84160-7F9A-4B72-BD6A-73D76D6E48B7}"/>
              </a:ext>
            </a:extLst>
          </p:cNvPr>
          <p:cNvGrpSpPr>
            <a:grpSpLocks noChangeAspect="1"/>
          </p:cNvGrpSpPr>
          <p:nvPr/>
        </p:nvGrpSpPr>
        <p:grpSpPr bwMode="auto">
          <a:xfrm rot="9000000">
            <a:off x="1744663" y="4827588"/>
            <a:ext cx="561975" cy="179387"/>
            <a:chOff x="4201735" y="1034744"/>
            <a:chExt cx="563264" cy="180000"/>
          </a:xfrm>
        </p:grpSpPr>
        <p:sp>
          <p:nvSpPr>
            <p:cNvPr id="43" name="Ovaal 42">
              <a:extLst>
                <a:ext uri="{FF2B5EF4-FFF2-40B4-BE49-F238E27FC236}">
                  <a16:creationId xmlns:a16="http://schemas.microsoft.com/office/drawing/2014/main" id="{8B342AB1-8743-4AC5-8C94-551E9AD2AC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26326" y="1052176"/>
              <a:ext cx="179798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4" name="Ovaal 43">
              <a:extLst>
                <a:ext uri="{FF2B5EF4-FFF2-40B4-BE49-F238E27FC236}">
                  <a16:creationId xmlns:a16="http://schemas.microsoft.com/office/drawing/2014/main" id="{45B531AC-77E2-4723-86B0-323885ABAA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09577" y="1056651"/>
              <a:ext cx="179798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39954" name="Groep 12">
            <a:extLst>
              <a:ext uri="{FF2B5EF4-FFF2-40B4-BE49-F238E27FC236}">
                <a16:creationId xmlns:a16="http://schemas.microsoft.com/office/drawing/2014/main" id="{C5D2E94C-D86E-4BBF-8C81-B199E36EB1AF}"/>
              </a:ext>
            </a:extLst>
          </p:cNvPr>
          <p:cNvGrpSpPr>
            <a:grpSpLocks/>
          </p:cNvGrpSpPr>
          <p:nvPr/>
        </p:nvGrpSpPr>
        <p:grpSpPr bwMode="auto">
          <a:xfrm>
            <a:off x="1428750" y="5157788"/>
            <a:ext cx="266700" cy="268287"/>
            <a:chOff x="8758014" y="2211337"/>
            <a:chExt cx="266978" cy="266978"/>
          </a:xfrm>
        </p:grpSpPr>
        <p:sp>
          <p:nvSpPr>
            <p:cNvPr id="50" name="Ovaal 49">
              <a:extLst>
                <a:ext uri="{FF2B5EF4-FFF2-40B4-BE49-F238E27FC236}">
                  <a16:creationId xmlns:a16="http://schemas.microsoft.com/office/drawing/2014/main" id="{8E9D074C-1E4C-4260-874F-BEE19C6090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8EF0746A-55FE-49A0-8AB1-32498B75EA87}"/>
                </a:ext>
              </a:extLst>
            </p:cNvPr>
            <p:cNvCxnSpPr/>
            <p:nvPr/>
          </p:nvCxnSpPr>
          <p:spPr>
            <a:xfrm>
              <a:off x="8812045" y="2347196"/>
              <a:ext cx="16050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955" name="Groep 12">
            <a:extLst>
              <a:ext uri="{FF2B5EF4-FFF2-40B4-BE49-F238E27FC236}">
                <a16:creationId xmlns:a16="http://schemas.microsoft.com/office/drawing/2014/main" id="{31000B44-40E7-49DA-8EE0-50B78662DFB5}"/>
              </a:ext>
            </a:extLst>
          </p:cNvPr>
          <p:cNvGrpSpPr>
            <a:grpSpLocks/>
          </p:cNvGrpSpPr>
          <p:nvPr/>
        </p:nvGrpSpPr>
        <p:grpSpPr bwMode="auto">
          <a:xfrm>
            <a:off x="5016500" y="990600"/>
            <a:ext cx="322263" cy="320675"/>
            <a:chOff x="8758014" y="2211337"/>
            <a:chExt cx="266978" cy="266978"/>
          </a:xfrm>
        </p:grpSpPr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6C943931-6587-4E09-BB61-97E7659FD0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8014" y="2211337"/>
              <a:ext cx="266978" cy="26697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B5BA0429-ACAB-4561-97B0-183A2C55D171}"/>
                </a:ext>
              </a:extLst>
            </p:cNvPr>
            <p:cNvCxnSpPr/>
            <p:nvPr/>
          </p:nvCxnSpPr>
          <p:spPr>
            <a:xfrm>
              <a:off x="8811936" y="2347470"/>
              <a:ext cx="16045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956" name="Tekstvak 5">
            <a:extLst>
              <a:ext uri="{FF2B5EF4-FFF2-40B4-BE49-F238E27FC236}">
                <a16:creationId xmlns:a16="http://schemas.microsoft.com/office/drawing/2014/main" id="{8CAF4315-70C2-41AC-A476-FE7355096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Carbonaation CO</a:t>
            </a:r>
            <a:r>
              <a:rPr lang="nl-NL" altLang="nl-NL" baseline="-30000">
                <a:latin typeface="Arial" panose="020B0604020202020204" pitchFamily="34" charset="0"/>
              </a:rPr>
              <a:t>3</a:t>
            </a:r>
            <a:r>
              <a:rPr lang="nl-NL" altLang="nl-NL" baseline="36000">
                <a:latin typeface="Arial" panose="020B0604020202020204" pitchFamily="34" charset="0"/>
              </a:rPr>
              <a:t>2-</a:t>
            </a:r>
            <a:endParaRPr lang="nl-NL" altLang="nl-NL" baseline="-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kstvak 5">
            <a:extLst>
              <a:ext uri="{FF2B5EF4-FFF2-40B4-BE49-F238E27FC236}">
                <a16:creationId xmlns:a16="http://schemas.microsoft.com/office/drawing/2014/main" id="{4A0D7FFC-0349-47F1-B966-EDB2EDB33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5754688" cy="598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Carbonaation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CO</a:t>
            </a:r>
            <a:r>
              <a:rPr lang="nl-NL" altLang="nl-NL" baseline="-30000" dirty="0">
                <a:latin typeface="Arial" panose="020B0604020202020204" pitchFamily="34" charset="0"/>
              </a:rPr>
              <a:t>3</a:t>
            </a:r>
            <a:r>
              <a:rPr lang="nl-NL" altLang="nl-NL" baseline="36000" dirty="0">
                <a:latin typeface="Arial" panose="020B0604020202020204" pitchFamily="34" charset="0"/>
              </a:rPr>
              <a:t>2-</a:t>
            </a:r>
            <a:endParaRPr lang="nl-NL" altLang="nl-NL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                           </a:t>
            </a:r>
            <a:r>
              <a:rPr lang="nl-NL" altLang="nl-NL" dirty="0">
                <a:solidFill>
                  <a:srgbClr val="FF0000"/>
                </a:solidFill>
                <a:latin typeface="Arial" panose="020B0604020202020204" pitchFamily="34" charset="0"/>
              </a:rPr>
              <a:t>grensstructuren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43089" name="Afbeelding 1">
            <a:extLst>
              <a:ext uri="{FF2B5EF4-FFF2-40B4-BE49-F238E27FC236}">
                <a16:creationId xmlns:a16="http://schemas.microsoft.com/office/drawing/2014/main" id="{B7A38927-57EF-4218-A359-1EB0620F3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3068638"/>
            <a:ext cx="320040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D8CCB566-A91B-4E47-8F5F-5C898AAD6BEC}"/>
              </a:ext>
            </a:extLst>
          </p:cNvPr>
          <p:cNvSpPr/>
          <p:nvPr/>
        </p:nvSpPr>
        <p:spPr bwMode="auto">
          <a:xfrm>
            <a:off x="1549400" y="3176588"/>
            <a:ext cx="579438" cy="53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DD551F1-51E2-44BC-B7C3-3284A749B294}"/>
              </a:ext>
            </a:extLst>
          </p:cNvPr>
          <p:cNvSpPr/>
          <p:nvPr/>
        </p:nvSpPr>
        <p:spPr bwMode="auto">
          <a:xfrm>
            <a:off x="1363663" y="3844925"/>
            <a:ext cx="36512" cy="3492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EFE7D58-31FE-4CED-9A01-F5682532EA53}"/>
              </a:ext>
            </a:extLst>
          </p:cNvPr>
          <p:cNvSpPr/>
          <p:nvPr/>
        </p:nvSpPr>
        <p:spPr bwMode="auto">
          <a:xfrm>
            <a:off x="-188913" y="4538663"/>
            <a:ext cx="579438" cy="53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07734084-40E5-4AB9-B288-6E738ED6E6B9}"/>
              </a:ext>
            </a:extLst>
          </p:cNvPr>
          <p:cNvSpPr/>
          <p:nvPr/>
        </p:nvSpPr>
        <p:spPr bwMode="auto">
          <a:xfrm>
            <a:off x="2255838" y="4487863"/>
            <a:ext cx="579437" cy="53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2063EF7-0E9D-4116-B210-171FBA1C212C}"/>
              </a:ext>
            </a:extLst>
          </p:cNvPr>
          <p:cNvSpPr/>
          <p:nvPr/>
        </p:nvSpPr>
        <p:spPr bwMode="auto">
          <a:xfrm rot="18000000">
            <a:off x="1631950" y="4524375"/>
            <a:ext cx="36513" cy="360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D305724A-5CB4-4A55-9B84-1C1B37EA5F32}"/>
              </a:ext>
            </a:extLst>
          </p:cNvPr>
          <p:cNvSpPr/>
          <p:nvPr/>
        </p:nvSpPr>
        <p:spPr bwMode="auto">
          <a:xfrm rot="14400000">
            <a:off x="902494" y="4404519"/>
            <a:ext cx="46038" cy="374650"/>
          </a:xfrm>
          <a:prstGeom prst="rect">
            <a:avLst/>
          </a:prstGeom>
          <a:solidFill>
            <a:schemeClr val="tx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43096" name="Groep 3">
            <a:extLst>
              <a:ext uri="{FF2B5EF4-FFF2-40B4-BE49-F238E27FC236}">
                <a16:creationId xmlns:a16="http://schemas.microsoft.com/office/drawing/2014/main" id="{9D36F482-9EC8-4F1E-89EF-615F92F8310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21661" y="3303234"/>
            <a:ext cx="197247" cy="63374"/>
            <a:chOff x="4201735" y="1034744"/>
            <a:chExt cx="563264" cy="180000"/>
          </a:xfrm>
        </p:grpSpPr>
        <p:sp>
          <p:nvSpPr>
            <p:cNvPr id="43" name="Ovaal 42">
              <a:extLst>
                <a:ext uri="{FF2B5EF4-FFF2-40B4-BE49-F238E27FC236}">
                  <a16:creationId xmlns:a16="http://schemas.microsoft.com/office/drawing/2014/main" id="{5396A6D6-5E56-4304-8350-32411FB452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3774" y="1035749"/>
              <a:ext cx="176800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4" name="Ovaal 43">
              <a:extLst>
                <a:ext uri="{FF2B5EF4-FFF2-40B4-BE49-F238E27FC236}">
                  <a16:creationId xmlns:a16="http://schemas.microsoft.com/office/drawing/2014/main" id="{02C3BF65-DCFC-4FF4-ACB1-C4FA654C8D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9107" y="1035749"/>
              <a:ext cx="176798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97" name="Groep 12">
            <a:extLst>
              <a:ext uri="{FF2B5EF4-FFF2-40B4-BE49-F238E27FC236}">
                <a16:creationId xmlns:a16="http://schemas.microsoft.com/office/drawing/2014/main" id="{532F21A1-0AE4-497F-836A-DCF0ABD5FF0A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968800" y="3556747"/>
            <a:ext cx="197350" cy="62785"/>
            <a:chOff x="4201735" y="1034744"/>
            <a:chExt cx="563264" cy="180000"/>
          </a:xfrm>
        </p:grpSpPr>
        <p:sp>
          <p:nvSpPr>
            <p:cNvPr id="41" name="Ovaal 40">
              <a:extLst>
                <a:ext uri="{FF2B5EF4-FFF2-40B4-BE49-F238E27FC236}">
                  <a16:creationId xmlns:a16="http://schemas.microsoft.com/office/drawing/2014/main" id="{53710DA8-B605-4286-BB48-04C9B48DCD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338" y="1035656"/>
              <a:ext cx="176708" cy="17749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2" name="Ovaal 41">
              <a:extLst>
                <a:ext uri="{FF2B5EF4-FFF2-40B4-BE49-F238E27FC236}">
                  <a16:creationId xmlns:a16="http://schemas.microsoft.com/office/drawing/2014/main" id="{CA976423-BD5B-411E-B22A-3B3B28D41B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468" y="1035654"/>
              <a:ext cx="176705" cy="17749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98" name="Groep 15">
            <a:extLst>
              <a:ext uri="{FF2B5EF4-FFF2-40B4-BE49-F238E27FC236}">
                <a16:creationId xmlns:a16="http://schemas.microsoft.com/office/drawing/2014/main" id="{D21E364A-3EF7-4291-B0E0-4E9C5B544460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2096215" y="4630758"/>
            <a:ext cx="197247" cy="62818"/>
            <a:chOff x="4201735" y="1034744"/>
            <a:chExt cx="563264" cy="180000"/>
          </a:xfrm>
        </p:grpSpPr>
        <p:sp>
          <p:nvSpPr>
            <p:cNvPr id="39" name="Ovaal 38">
              <a:extLst>
                <a:ext uri="{FF2B5EF4-FFF2-40B4-BE49-F238E27FC236}">
                  <a16:creationId xmlns:a16="http://schemas.microsoft.com/office/drawing/2014/main" id="{55F0ABB4-136F-4DCF-BE47-298BC5B3E4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26522" y="1025338"/>
              <a:ext cx="208532" cy="20469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CD1AD186-4B92-4426-B70B-813433A191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8383" y="1019744"/>
              <a:ext cx="199466" cy="2092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99" name="Groep 19">
            <a:extLst>
              <a:ext uri="{FF2B5EF4-FFF2-40B4-BE49-F238E27FC236}">
                <a16:creationId xmlns:a16="http://schemas.microsoft.com/office/drawing/2014/main" id="{F4F5B88F-357F-4479-99C0-70436B00CAD5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1461084" y="3556747"/>
            <a:ext cx="197350" cy="62785"/>
            <a:chOff x="4201735" y="1034744"/>
            <a:chExt cx="563264" cy="180000"/>
          </a:xfrm>
        </p:grpSpPr>
        <p:sp>
          <p:nvSpPr>
            <p:cNvPr id="37" name="Ovaal 36">
              <a:extLst>
                <a:ext uri="{FF2B5EF4-FFF2-40B4-BE49-F238E27FC236}">
                  <a16:creationId xmlns:a16="http://schemas.microsoft.com/office/drawing/2014/main" id="{F3474B8C-5586-44B4-AADF-6EFFB43211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338" y="1036112"/>
              <a:ext cx="176708" cy="17749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8" name="Ovaal 37">
              <a:extLst>
                <a:ext uri="{FF2B5EF4-FFF2-40B4-BE49-F238E27FC236}">
                  <a16:creationId xmlns:a16="http://schemas.microsoft.com/office/drawing/2014/main" id="{AA172D46-1CF6-42C5-BBDD-03819B3073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468" y="1036110"/>
              <a:ext cx="176705" cy="17749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100" name="Groep 28">
            <a:extLst>
              <a:ext uri="{FF2B5EF4-FFF2-40B4-BE49-F238E27FC236}">
                <a16:creationId xmlns:a16="http://schemas.microsoft.com/office/drawing/2014/main" id="{202DA83A-C4F7-4B92-8A1B-4CCFEA5CCFDB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1812290" y="5036575"/>
            <a:ext cx="197247" cy="63374"/>
            <a:chOff x="4201735" y="1034744"/>
            <a:chExt cx="563264" cy="180000"/>
          </a:xfrm>
        </p:grpSpPr>
        <p:sp>
          <p:nvSpPr>
            <p:cNvPr id="35" name="Ovaal 34">
              <a:extLst>
                <a:ext uri="{FF2B5EF4-FFF2-40B4-BE49-F238E27FC236}">
                  <a16:creationId xmlns:a16="http://schemas.microsoft.com/office/drawing/2014/main" id="{933732B8-E35F-4098-A928-1256EDDCB8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2118" y="1038024"/>
              <a:ext cx="176798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Ovaal 35">
              <a:extLst>
                <a:ext uri="{FF2B5EF4-FFF2-40B4-BE49-F238E27FC236}">
                  <a16:creationId xmlns:a16="http://schemas.microsoft.com/office/drawing/2014/main" id="{0F72FD6B-9949-4177-BDE4-549A709CED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9683" y="1038579"/>
              <a:ext cx="181332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102" name="Groep 35">
            <a:extLst>
              <a:ext uri="{FF2B5EF4-FFF2-40B4-BE49-F238E27FC236}">
                <a16:creationId xmlns:a16="http://schemas.microsoft.com/office/drawing/2014/main" id="{2F6B849A-7116-4C43-B6DB-2210092613A4}"/>
              </a:ext>
            </a:extLst>
          </p:cNvPr>
          <p:cNvGrpSpPr>
            <a:grpSpLocks noChangeAspect="1"/>
          </p:cNvGrpSpPr>
          <p:nvPr/>
        </p:nvGrpSpPr>
        <p:grpSpPr bwMode="auto">
          <a:xfrm rot="7200000">
            <a:off x="2170339" y="4959598"/>
            <a:ext cx="196794" cy="62785"/>
            <a:chOff x="4201735" y="1034744"/>
            <a:chExt cx="563264" cy="180000"/>
          </a:xfrm>
        </p:grpSpPr>
        <p:sp>
          <p:nvSpPr>
            <p:cNvPr id="31" name="Ovaal 30">
              <a:extLst>
                <a:ext uri="{FF2B5EF4-FFF2-40B4-BE49-F238E27FC236}">
                  <a16:creationId xmlns:a16="http://schemas.microsoft.com/office/drawing/2014/main" id="{1EFBBB44-ACC8-4D46-B485-0ADC808577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2180" y="1067013"/>
              <a:ext cx="181750" cy="2002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Ovaal 31">
              <a:extLst>
                <a:ext uri="{FF2B5EF4-FFF2-40B4-BE49-F238E27FC236}">
                  <a16:creationId xmlns:a16="http://schemas.microsoft.com/office/drawing/2014/main" id="{AFEC0AF6-6D64-4D63-9D0A-D4C005A5FD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417" y="1034904"/>
              <a:ext cx="181750" cy="1820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551D36E-1D88-45FC-B32C-602D1F9BF748}"/>
              </a:ext>
            </a:extLst>
          </p:cNvPr>
          <p:cNvGrpSpPr>
            <a:grpSpLocks noChangeAspect="1"/>
          </p:cNvGrpSpPr>
          <p:nvPr/>
        </p:nvGrpSpPr>
        <p:grpSpPr bwMode="auto">
          <a:xfrm rot="8820000">
            <a:off x="631581" y="5033206"/>
            <a:ext cx="197142" cy="63033"/>
            <a:chOff x="4201735" y="1034744"/>
            <a:chExt cx="563264" cy="180000"/>
          </a:xfrm>
          <a:solidFill>
            <a:schemeClr val="tx1"/>
          </a:solidFill>
        </p:grpSpPr>
        <p:sp>
          <p:nvSpPr>
            <p:cNvPr id="29" name="Ovaal 28">
              <a:extLst>
                <a:ext uri="{FF2B5EF4-FFF2-40B4-BE49-F238E27FC236}">
                  <a16:creationId xmlns:a16="http://schemas.microsoft.com/office/drawing/2014/main" id="{C3200AE1-6D49-48E6-9420-BD4987279E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Ovaal 29">
              <a:extLst>
                <a:ext uri="{FF2B5EF4-FFF2-40B4-BE49-F238E27FC236}">
                  <a16:creationId xmlns:a16="http://schemas.microsoft.com/office/drawing/2014/main" id="{F39205EF-8EDE-4275-A54B-BB4444411E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999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20" name="Groep 41">
            <a:extLst>
              <a:ext uri="{FF2B5EF4-FFF2-40B4-BE49-F238E27FC236}">
                <a16:creationId xmlns:a16="http://schemas.microsoft.com/office/drawing/2014/main" id="{D12FF3A2-C880-4EC8-9AD2-B14C5665A8A3}"/>
              </a:ext>
            </a:extLst>
          </p:cNvPr>
          <p:cNvGrpSpPr>
            <a:grpSpLocks noChangeAspect="1"/>
          </p:cNvGrpSpPr>
          <p:nvPr/>
        </p:nvGrpSpPr>
        <p:grpSpPr bwMode="auto">
          <a:xfrm rot="9000000">
            <a:off x="358219" y="4625199"/>
            <a:ext cx="196691" cy="62818"/>
            <a:chOff x="4201735" y="1034744"/>
            <a:chExt cx="563264" cy="1800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7" name="Ovaal 26">
              <a:extLst>
                <a:ext uri="{FF2B5EF4-FFF2-40B4-BE49-F238E27FC236}">
                  <a16:creationId xmlns:a16="http://schemas.microsoft.com/office/drawing/2014/main" id="{18BC0019-C628-40A9-BFFA-0C7F401542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3696" y="1037257"/>
              <a:ext cx="179799" cy="180001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Ovaal 27">
              <a:extLst>
                <a:ext uri="{FF2B5EF4-FFF2-40B4-BE49-F238E27FC236}">
                  <a16:creationId xmlns:a16="http://schemas.microsoft.com/office/drawing/2014/main" id="{9846ADC7-430C-4E9A-94C4-E6EE303161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577" y="1036000"/>
              <a:ext cx="179799" cy="18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105" name="Groep 12">
            <a:extLst>
              <a:ext uri="{FF2B5EF4-FFF2-40B4-BE49-F238E27FC236}">
                <a16:creationId xmlns:a16="http://schemas.microsoft.com/office/drawing/2014/main" id="{88277359-A8FF-4149-B032-AFA4E9086DA4}"/>
              </a:ext>
            </a:extLst>
          </p:cNvPr>
          <p:cNvGrpSpPr>
            <a:grpSpLocks/>
          </p:cNvGrpSpPr>
          <p:nvPr/>
        </p:nvGrpSpPr>
        <p:grpSpPr bwMode="auto">
          <a:xfrm>
            <a:off x="1513086" y="3307959"/>
            <a:ext cx="93345" cy="93950"/>
            <a:chOff x="8758014" y="2211337"/>
            <a:chExt cx="266978" cy="266978"/>
          </a:xfrm>
        </p:grpSpPr>
        <p:sp>
          <p:nvSpPr>
            <p:cNvPr id="25" name="Ovaal 24">
              <a:extLst>
                <a:ext uri="{FF2B5EF4-FFF2-40B4-BE49-F238E27FC236}">
                  <a16:creationId xmlns:a16="http://schemas.microsoft.com/office/drawing/2014/main" id="{8C09CAF3-6394-479C-9A4E-35C818A6FF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7448" y="2212448"/>
              <a:ext cx="267885" cy="26616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26" name="Rechte verbindingslijn 25">
              <a:extLst>
                <a:ext uri="{FF2B5EF4-FFF2-40B4-BE49-F238E27FC236}">
                  <a16:creationId xmlns:a16="http://schemas.microsoft.com/office/drawing/2014/main" id="{D01CB801-7983-45FA-BEE1-1F122DF560C5}"/>
                </a:ext>
              </a:extLst>
            </p:cNvPr>
            <p:cNvCxnSpPr/>
            <p:nvPr/>
          </p:nvCxnSpPr>
          <p:spPr>
            <a:xfrm>
              <a:off x="8811933" y="2347784"/>
              <a:ext cx="158914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106" name="Groep 12">
            <a:extLst>
              <a:ext uri="{FF2B5EF4-FFF2-40B4-BE49-F238E27FC236}">
                <a16:creationId xmlns:a16="http://schemas.microsoft.com/office/drawing/2014/main" id="{F91FC8C5-9038-4E40-94FB-BE839745A5EA}"/>
              </a:ext>
            </a:extLst>
          </p:cNvPr>
          <p:cNvGrpSpPr>
            <a:grpSpLocks/>
          </p:cNvGrpSpPr>
          <p:nvPr/>
        </p:nvGrpSpPr>
        <p:grpSpPr bwMode="auto">
          <a:xfrm>
            <a:off x="2344806" y="4704139"/>
            <a:ext cx="112893" cy="112244"/>
            <a:chOff x="8758014" y="2211337"/>
            <a:chExt cx="266978" cy="266978"/>
          </a:xfrm>
        </p:grpSpPr>
        <p:sp>
          <p:nvSpPr>
            <p:cNvPr id="23" name="Ovaal 22">
              <a:extLst>
                <a:ext uri="{FF2B5EF4-FFF2-40B4-BE49-F238E27FC236}">
                  <a16:creationId xmlns:a16="http://schemas.microsoft.com/office/drawing/2014/main" id="{D28CA6B4-2250-4FF5-9883-C2B6C21114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7853" y="2210443"/>
              <a:ext cx="266550" cy="268091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DC2B9B50-5273-4476-960F-8864EF970E97}"/>
                </a:ext>
              </a:extLst>
            </p:cNvPr>
            <p:cNvCxnSpPr/>
            <p:nvPr/>
          </p:nvCxnSpPr>
          <p:spPr>
            <a:xfrm>
              <a:off x="8810413" y="2346377"/>
              <a:ext cx="16143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1" name="Afbeelding 1">
            <a:extLst>
              <a:ext uri="{FF2B5EF4-FFF2-40B4-BE49-F238E27FC236}">
                <a16:creationId xmlns:a16="http://schemas.microsoft.com/office/drawing/2014/main" id="{D0E04A23-2228-40EA-B50E-43E3DE3CCBA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4913" y="3076575"/>
            <a:ext cx="32019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Rechthoek 131">
            <a:extLst>
              <a:ext uri="{FF2B5EF4-FFF2-40B4-BE49-F238E27FC236}">
                <a16:creationId xmlns:a16="http://schemas.microsoft.com/office/drawing/2014/main" id="{4CC6BC97-A8D1-44B9-A307-2CC7770A99E9}"/>
              </a:ext>
            </a:extLst>
          </p:cNvPr>
          <p:cNvSpPr/>
          <p:nvPr/>
        </p:nvSpPr>
        <p:spPr bwMode="auto">
          <a:xfrm>
            <a:off x="8088313" y="3184525"/>
            <a:ext cx="579437" cy="53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3" name="Rechthoek 132">
            <a:extLst>
              <a:ext uri="{FF2B5EF4-FFF2-40B4-BE49-F238E27FC236}">
                <a16:creationId xmlns:a16="http://schemas.microsoft.com/office/drawing/2014/main" id="{3A740A98-706E-44FD-922C-59017C4362E0}"/>
              </a:ext>
            </a:extLst>
          </p:cNvPr>
          <p:cNvSpPr/>
          <p:nvPr/>
        </p:nvSpPr>
        <p:spPr bwMode="auto">
          <a:xfrm>
            <a:off x="7902575" y="3852863"/>
            <a:ext cx="36513" cy="349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4" name="Rechthoek 133">
            <a:extLst>
              <a:ext uri="{FF2B5EF4-FFF2-40B4-BE49-F238E27FC236}">
                <a16:creationId xmlns:a16="http://schemas.microsoft.com/office/drawing/2014/main" id="{0734B958-09A1-4C85-A9D3-E537279AD01C}"/>
              </a:ext>
            </a:extLst>
          </p:cNvPr>
          <p:cNvSpPr/>
          <p:nvPr/>
        </p:nvSpPr>
        <p:spPr bwMode="auto">
          <a:xfrm>
            <a:off x="6348413" y="4546600"/>
            <a:ext cx="579437" cy="53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6" name="Rechthoek 135">
            <a:extLst>
              <a:ext uri="{FF2B5EF4-FFF2-40B4-BE49-F238E27FC236}">
                <a16:creationId xmlns:a16="http://schemas.microsoft.com/office/drawing/2014/main" id="{DAD59639-766D-466C-9C23-3C24ACBE2211}"/>
              </a:ext>
            </a:extLst>
          </p:cNvPr>
          <p:cNvSpPr/>
          <p:nvPr/>
        </p:nvSpPr>
        <p:spPr bwMode="auto">
          <a:xfrm rot="18000000">
            <a:off x="8169275" y="4527551"/>
            <a:ext cx="46037" cy="3603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7" name="Rechthoek 136">
            <a:extLst>
              <a:ext uri="{FF2B5EF4-FFF2-40B4-BE49-F238E27FC236}">
                <a16:creationId xmlns:a16="http://schemas.microsoft.com/office/drawing/2014/main" id="{1DDEBD4E-FFC0-4CA4-A5F5-3269DD74AB04}"/>
              </a:ext>
            </a:extLst>
          </p:cNvPr>
          <p:cNvSpPr/>
          <p:nvPr/>
        </p:nvSpPr>
        <p:spPr bwMode="auto">
          <a:xfrm rot="14400000">
            <a:off x="7446169" y="4415631"/>
            <a:ext cx="38100" cy="3762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43022" name="Groep 3">
            <a:extLst>
              <a:ext uri="{FF2B5EF4-FFF2-40B4-BE49-F238E27FC236}">
                <a16:creationId xmlns:a16="http://schemas.microsoft.com/office/drawing/2014/main" id="{99A76BAA-424C-4693-95D7-218B0817CF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59717" y="3311171"/>
            <a:ext cx="197345" cy="63374"/>
            <a:chOff x="4201735" y="1034744"/>
            <a:chExt cx="563264" cy="180000"/>
          </a:xfrm>
        </p:grpSpPr>
        <p:sp>
          <p:nvSpPr>
            <p:cNvPr id="169" name="Ovaal 168">
              <a:extLst>
                <a:ext uri="{FF2B5EF4-FFF2-40B4-BE49-F238E27FC236}">
                  <a16:creationId xmlns:a16="http://schemas.microsoft.com/office/drawing/2014/main" id="{F0C62F51-9E6A-45F3-8BFA-E2B618EDB5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686" y="1035749"/>
              <a:ext cx="176713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4DF7A3A2-F025-46CE-BCBF-229FD3459E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828" y="1035749"/>
              <a:ext cx="176710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23" name="Groep 12">
            <a:extLst>
              <a:ext uri="{FF2B5EF4-FFF2-40B4-BE49-F238E27FC236}">
                <a16:creationId xmlns:a16="http://schemas.microsoft.com/office/drawing/2014/main" id="{F8900345-66C3-4C68-89BB-3A17DD2DE6CD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7506780" y="3564669"/>
            <a:ext cx="197350" cy="62817"/>
            <a:chOff x="4201735" y="1034744"/>
            <a:chExt cx="563264" cy="180000"/>
          </a:xfrm>
        </p:grpSpPr>
        <p:sp>
          <p:nvSpPr>
            <p:cNvPr id="167" name="Ovaal 166">
              <a:extLst>
                <a:ext uri="{FF2B5EF4-FFF2-40B4-BE49-F238E27FC236}">
                  <a16:creationId xmlns:a16="http://schemas.microsoft.com/office/drawing/2014/main" id="{F27382D8-6914-477A-91DE-D09D8944EE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337" y="1033026"/>
              <a:ext cx="176705" cy="1819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1866FB74-BEA4-44B5-83CF-068C606248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467" y="1033028"/>
              <a:ext cx="176708" cy="1819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24" name="Groep 15">
            <a:extLst>
              <a:ext uri="{FF2B5EF4-FFF2-40B4-BE49-F238E27FC236}">
                <a16:creationId xmlns:a16="http://schemas.microsoft.com/office/drawing/2014/main" id="{3F358491-E69F-4DB6-824A-0D43A0D29EFB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8634705" y="4638695"/>
            <a:ext cx="197345" cy="62818"/>
            <a:chOff x="4201735" y="1034744"/>
            <a:chExt cx="563264" cy="180000"/>
          </a:xfrm>
        </p:grpSpPr>
        <p:sp>
          <p:nvSpPr>
            <p:cNvPr id="165" name="Ovaal 164">
              <a:extLst>
                <a:ext uri="{FF2B5EF4-FFF2-40B4-BE49-F238E27FC236}">
                  <a16:creationId xmlns:a16="http://schemas.microsoft.com/office/drawing/2014/main" id="{7BB29282-FC9B-4B66-AC49-9BE07ABCD5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86282" y="1047527"/>
              <a:ext cx="172180" cy="1910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6" name="Ovaal 165">
              <a:extLst>
                <a:ext uri="{FF2B5EF4-FFF2-40B4-BE49-F238E27FC236}">
                  <a16:creationId xmlns:a16="http://schemas.microsoft.com/office/drawing/2014/main" id="{FEE7EF9D-98C8-4E40-9070-DE2755522C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49926" y="1052106"/>
              <a:ext cx="172180" cy="1910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25" name="Groep 19">
            <a:extLst>
              <a:ext uri="{FF2B5EF4-FFF2-40B4-BE49-F238E27FC236}">
                <a16:creationId xmlns:a16="http://schemas.microsoft.com/office/drawing/2014/main" id="{9870AC6D-9F3C-437E-9394-0A8804F49D01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7999308" y="3564669"/>
            <a:ext cx="197350" cy="62817"/>
            <a:chOff x="4201735" y="1034744"/>
            <a:chExt cx="563264" cy="180000"/>
          </a:xfrm>
        </p:grpSpPr>
        <p:sp>
          <p:nvSpPr>
            <p:cNvPr id="163" name="Ovaal 162">
              <a:extLst>
                <a:ext uri="{FF2B5EF4-FFF2-40B4-BE49-F238E27FC236}">
                  <a16:creationId xmlns:a16="http://schemas.microsoft.com/office/drawing/2014/main" id="{C04FE331-B3BF-4B76-B671-BC304A5F3C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337" y="1034181"/>
              <a:ext cx="176705" cy="1819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4" name="Ovaal 163">
              <a:extLst>
                <a:ext uri="{FF2B5EF4-FFF2-40B4-BE49-F238E27FC236}">
                  <a16:creationId xmlns:a16="http://schemas.microsoft.com/office/drawing/2014/main" id="{F1B18EDE-2018-40A3-A433-03A074E4A7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467" y="1034182"/>
              <a:ext cx="176708" cy="1819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142" name="Groep 28">
            <a:extLst>
              <a:ext uri="{FF2B5EF4-FFF2-40B4-BE49-F238E27FC236}">
                <a16:creationId xmlns:a16="http://schemas.microsoft.com/office/drawing/2014/main" id="{59A9221A-5E6F-4D4E-9C66-CF9304341386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8350639" y="5044512"/>
            <a:ext cx="197345" cy="63374"/>
            <a:chOff x="4201735" y="1034744"/>
            <a:chExt cx="563264" cy="1800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61" name="Ovaal 160">
              <a:extLst>
                <a:ext uri="{FF2B5EF4-FFF2-40B4-BE49-F238E27FC236}">
                  <a16:creationId xmlns:a16="http://schemas.microsoft.com/office/drawing/2014/main" id="{7089E02B-4432-4F7D-9187-8553E244EA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048" y="1034226"/>
              <a:ext cx="179293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2" name="Ovaal 161">
              <a:extLst>
                <a:ext uri="{FF2B5EF4-FFF2-40B4-BE49-F238E27FC236}">
                  <a16:creationId xmlns:a16="http://schemas.microsoft.com/office/drawing/2014/main" id="{33CECA03-0FEB-4851-B7F7-069B3CB8D0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226" y="1034683"/>
              <a:ext cx="179292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27" name="Groep 32">
            <a:extLst>
              <a:ext uri="{FF2B5EF4-FFF2-40B4-BE49-F238E27FC236}">
                <a16:creationId xmlns:a16="http://schemas.microsoft.com/office/drawing/2014/main" id="{FE487C4E-3AE0-4A05-801F-860368D8C384}"/>
              </a:ext>
            </a:extLst>
          </p:cNvPr>
          <p:cNvGrpSpPr>
            <a:grpSpLocks noChangeAspect="1"/>
          </p:cNvGrpSpPr>
          <p:nvPr/>
        </p:nvGrpSpPr>
        <p:grpSpPr bwMode="auto">
          <a:xfrm rot="3600000">
            <a:off x="6814406" y="4968075"/>
            <a:ext cx="197349" cy="63373"/>
            <a:chOff x="4201735" y="1034744"/>
            <a:chExt cx="563264" cy="180000"/>
          </a:xfrm>
        </p:grpSpPr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B9A04571-1E5D-49F3-BB24-1D25107D51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86203" y="1035365"/>
              <a:ext cx="185771" cy="18036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0" name="Ovaal 159">
              <a:extLst>
                <a:ext uri="{FF2B5EF4-FFF2-40B4-BE49-F238E27FC236}">
                  <a16:creationId xmlns:a16="http://schemas.microsoft.com/office/drawing/2014/main" id="{5D49689C-E9D8-45FA-A994-9111AF51AB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8219" y="1035413"/>
              <a:ext cx="181239" cy="18036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145" name="Groep 144">
            <a:extLst>
              <a:ext uri="{FF2B5EF4-FFF2-40B4-BE49-F238E27FC236}">
                <a16:creationId xmlns:a16="http://schemas.microsoft.com/office/drawing/2014/main" id="{6198C483-12DF-42E8-A699-0167EC024761}"/>
              </a:ext>
            </a:extLst>
          </p:cNvPr>
          <p:cNvGrpSpPr>
            <a:grpSpLocks noChangeAspect="1"/>
          </p:cNvGrpSpPr>
          <p:nvPr/>
        </p:nvGrpSpPr>
        <p:grpSpPr bwMode="auto">
          <a:xfrm rot="8820000">
            <a:off x="7169345" y="5041143"/>
            <a:ext cx="197240" cy="63033"/>
            <a:chOff x="4201735" y="1034744"/>
            <a:chExt cx="563264" cy="180000"/>
          </a:xfrm>
          <a:solidFill>
            <a:schemeClr val="tx1"/>
          </a:solidFill>
        </p:grpSpPr>
        <p:sp>
          <p:nvSpPr>
            <p:cNvPr id="155" name="Ovaal 154">
              <a:extLst>
                <a:ext uri="{FF2B5EF4-FFF2-40B4-BE49-F238E27FC236}">
                  <a16:creationId xmlns:a16="http://schemas.microsoft.com/office/drawing/2014/main" id="{76E4D08D-5028-49EA-A12C-96B18A9FE9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2A23CE54-0866-4B9E-89C3-B954EEB065D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999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30" name="Groep 41">
            <a:extLst>
              <a:ext uri="{FF2B5EF4-FFF2-40B4-BE49-F238E27FC236}">
                <a16:creationId xmlns:a16="http://schemas.microsoft.com/office/drawing/2014/main" id="{A94BCC2F-029C-4225-A4EB-7C8A6A71F7AF}"/>
              </a:ext>
            </a:extLst>
          </p:cNvPr>
          <p:cNvGrpSpPr>
            <a:grpSpLocks noChangeAspect="1"/>
          </p:cNvGrpSpPr>
          <p:nvPr/>
        </p:nvGrpSpPr>
        <p:grpSpPr bwMode="auto">
          <a:xfrm rot="9000000">
            <a:off x="6895848" y="4633136"/>
            <a:ext cx="196789" cy="62818"/>
            <a:chOff x="4201735" y="1034744"/>
            <a:chExt cx="563264" cy="180000"/>
          </a:xfrm>
        </p:grpSpPr>
        <p:sp>
          <p:nvSpPr>
            <p:cNvPr id="153" name="Ovaal 152">
              <a:extLst>
                <a:ext uri="{FF2B5EF4-FFF2-40B4-BE49-F238E27FC236}">
                  <a16:creationId xmlns:a16="http://schemas.microsoft.com/office/drawing/2014/main" id="{38FC33A9-20F7-45FC-9AF7-8E6E2F8844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7484" y="1053571"/>
              <a:ext cx="181754" cy="16375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4" name="Ovaal 153">
              <a:extLst>
                <a:ext uri="{FF2B5EF4-FFF2-40B4-BE49-F238E27FC236}">
                  <a16:creationId xmlns:a16="http://schemas.microsoft.com/office/drawing/2014/main" id="{F14830D9-89CF-4287-B8F7-AF70F5D594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96232" y="1060972"/>
              <a:ext cx="181754" cy="1455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31" name="Groep 12">
            <a:extLst>
              <a:ext uri="{FF2B5EF4-FFF2-40B4-BE49-F238E27FC236}">
                <a16:creationId xmlns:a16="http://schemas.microsoft.com/office/drawing/2014/main" id="{FEA5416E-1D59-47C2-B961-8607A3515242}"/>
              </a:ext>
            </a:extLst>
          </p:cNvPr>
          <p:cNvGrpSpPr>
            <a:grpSpLocks/>
          </p:cNvGrpSpPr>
          <p:nvPr/>
        </p:nvGrpSpPr>
        <p:grpSpPr bwMode="auto">
          <a:xfrm>
            <a:off x="6785223" y="4748766"/>
            <a:ext cx="93391" cy="93949"/>
            <a:chOff x="8758014" y="2211337"/>
            <a:chExt cx="266978" cy="266978"/>
          </a:xfrm>
        </p:grpSpPr>
        <p:sp>
          <p:nvSpPr>
            <p:cNvPr id="151" name="Ovaal 150">
              <a:extLst>
                <a:ext uri="{FF2B5EF4-FFF2-40B4-BE49-F238E27FC236}">
                  <a16:creationId xmlns:a16="http://schemas.microsoft.com/office/drawing/2014/main" id="{634BEC04-68BA-4DF4-A87C-DC4EFB0B66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7305" y="2209766"/>
              <a:ext cx="267756" cy="270675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52" name="Rechte verbindingslijn 151">
              <a:extLst>
                <a:ext uri="{FF2B5EF4-FFF2-40B4-BE49-F238E27FC236}">
                  <a16:creationId xmlns:a16="http://schemas.microsoft.com/office/drawing/2014/main" id="{F718CA74-0F98-4F28-BC19-706356879BBF}"/>
                </a:ext>
              </a:extLst>
            </p:cNvPr>
            <p:cNvCxnSpPr/>
            <p:nvPr/>
          </p:nvCxnSpPr>
          <p:spPr>
            <a:xfrm>
              <a:off x="8811764" y="2349613"/>
              <a:ext cx="158839" cy="0"/>
            </a:xfrm>
            <a:prstGeom prst="line">
              <a:avLst/>
            </a:prstGeom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032" name="Groep 12">
            <a:extLst>
              <a:ext uri="{FF2B5EF4-FFF2-40B4-BE49-F238E27FC236}">
                <a16:creationId xmlns:a16="http://schemas.microsoft.com/office/drawing/2014/main" id="{20BE1BDA-0AC8-4532-8607-ECD7BCFE0506}"/>
              </a:ext>
            </a:extLst>
          </p:cNvPr>
          <p:cNvGrpSpPr>
            <a:grpSpLocks/>
          </p:cNvGrpSpPr>
          <p:nvPr/>
        </p:nvGrpSpPr>
        <p:grpSpPr bwMode="auto">
          <a:xfrm>
            <a:off x="8041559" y="3289490"/>
            <a:ext cx="112848" cy="112295"/>
            <a:chOff x="8758014" y="2211337"/>
            <a:chExt cx="266978" cy="266978"/>
          </a:xfrm>
        </p:grpSpPr>
        <p:sp>
          <p:nvSpPr>
            <p:cNvPr id="149" name="Ovaal 148">
              <a:extLst>
                <a:ext uri="{FF2B5EF4-FFF2-40B4-BE49-F238E27FC236}">
                  <a16:creationId xmlns:a16="http://schemas.microsoft.com/office/drawing/2014/main" id="{532C3636-6C67-40E0-88FA-7609985CA7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9708" y="2210885"/>
              <a:ext cx="266659" cy="26797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50" name="Rechte verbindingslijn 149">
              <a:extLst>
                <a:ext uri="{FF2B5EF4-FFF2-40B4-BE49-F238E27FC236}">
                  <a16:creationId xmlns:a16="http://schemas.microsoft.com/office/drawing/2014/main" id="{1C5F5811-99D7-4AE2-944C-77EFC799BCA6}"/>
                </a:ext>
              </a:extLst>
            </p:cNvPr>
            <p:cNvCxnSpPr/>
            <p:nvPr/>
          </p:nvCxnSpPr>
          <p:spPr>
            <a:xfrm>
              <a:off x="8812288" y="2346758"/>
              <a:ext cx="161498" cy="0"/>
            </a:xfrm>
            <a:prstGeom prst="line">
              <a:avLst/>
            </a:prstGeom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012" name="Groep 2">
            <a:extLst>
              <a:ext uri="{FF2B5EF4-FFF2-40B4-BE49-F238E27FC236}">
                <a16:creationId xmlns:a16="http://schemas.microsoft.com/office/drawing/2014/main" id="{437B8C99-ACF4-40E9-B008-4EA8B4FE047C}"/>
              </a:ext>
            </a:extLst>
          </p:cNvPr>
          <p:cNvGrpSpPr>
            <a:grpSpLocks/>
          </p:cNvGrpSpPr>
          <p:nvPr/>
        </p:nvGrpSpPr>
        <p:grpSpPr bwMode="auto">
          <a:xfrm>
            <a:off x="2127251" y="3037469"/>
            <a:ext cx="4751387" cy="2028825"/>
            <a:chOff x="2411760" y="413822"/>
            <a:chExt cx="4752528" cy="2028825"/>
          </a:xfrm>
        </p:grpSpPr>
        <p:pic>
          <p:nvPicPr>
            <p:cNvPr id="43087" name="Afbeelding 1">
              <a:extLst>
                <a:ext uri="{FF2B5EF4-FFF2-40B4-BE49-F238E27FC236}">
                  <a16:creationId xmlns:a16="http://schemas.microsoft.com/office/drawing/2014/main" id="{ED252F14-9F8A-4609-8896-ADE4EE3B0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54" r="23174"/>
            <a:stretch>
              <a:fillRect/>
            </a:stretch>
          </p:blipFill>
          <p:spPr bwMode="auto">
            <a:xfrm>
              <a:off x="2411760" y="413822"/>
              <a:ext cx="4752528" cy="202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hoek 1">
              <a:extLst>
                <a:ext uri="{FF2B5EF4-FFF2-40B4-BE49-F238E27FC236}">
                  <a16:creationId xmlns:a16="http://schemas.microsoft.com/office/drawing/2014/main" id="{AFF2E72B-25AF-4070-98C2-C8A00A5412C0}"/>
                </a:ext>
              </a:extLst>
            </p:cNvPr>
            <p:cNvSpPr/>
            <p:nvPr/>
          </p:nvSpPr>
          <p:spPr>
            <a:xfrm>
              <a:off x="3859908" y="620197"/>
              <a:ext cx="1921336" cy="1512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pic>
        <p:nvPicPr>
          <p:cNvPr id="43051" name="Afbeelding 1">
            <a:extLst>
              <a:ext uri="{FF2B5EF4-FFF2-40B4-BE49-F238E27FC236}">
                <a16:creationId xmlns:a16="http://schemas.microsoft.com/office/drawing/2014/main" id="{EC4EAE52-68B3-4308-AA29-56E9B60E8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071" y="3076575"/>
            <a:ext cx="3200404" cy="213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hthoek 46">
            <a:extLst>
              <a:ext uri="{FF2B5EF4-FFF2-40B4-BE49-F238E27FC236}">
                <a16:creationId xmlns:a16="http://schemas.microsoft.com/office/drawing/2014/main" id="{6874D821-F2F4-4F32-A3C0-6E334C69CAFF}"/>
              </a:ext>
            </a:extLst>
          </p:cNvPr>
          <p:cNvSpPr/>
          <p:nvPr/>
        </p:nvSpPr>
        <p:spPr bwMode="auto">
          <a:xfrm>
            <a:off x="4815839" y="3183518"/>
            <a:ext cx="579438" cy="53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8" name="Rechthoek 47">
            <a:extLst>
              <a:ext uri="{FF2B5EF4-FFF2-40B4-BE49-F238E27FC236}">
                <a16:creationId xmlns:a16="http://schemas.microsoft.com/office/drawing/2014/main" id="{8E8F43EF-80AC-45D9-8068-565308AE165D}"/>
              </a:ext>
            </a:extLst>
          </p:cNvPr>
          <p:cNvSpPr/>
          <p:nvPr/>
        </p:nvSpPr>
        <p:spPr bwMode="auto">
          <a:xfrm>
            <a:off x="4631690" y="3851855"/>
            <a:ext cx="46038" cy="349250"/>
          </a:xfrm>
          <a:prstGeom prst="rect">
            <a:avLst/>
          </a:prstGeom>
          <a:solidFill>
            <a:schemeClr val="tx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9" name="Rechthoek 48">
            <a:extLst>
              <a:ext uri="{FF2B5EF4-FFF2-40B4-BE49-F238E27FC236}">
                <a16:creationId xmlns:a16="http://schemas.microsoft.com/office/drawing/2014/main" id="{974029C8-4DF4-468F-92AE-4D09800A00E1}"/>
              </a:ext>
            </a:extLst>
          </p:cNvPr>
          <p:cNvSpPr/>
          <p:nvPr/>
        </p:nvSpPr>
        <p:spPr bwMode="auto">
          <a:xfrm>
            <a:off x="3077528" y="4545593"/>
            <a:ext cx="579437" cy="53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0" name="Rechthoek 49">
            <a:extLst>
              <a:ext uri="{FF2B5EF4-FFF2-40B4-BE49-F238E27FC236}">
                <a16:creationId xmlns:a16="http://schemas.microsoft.com/office/drawing/2014/main" id="{8A788450-F50B-4CD6-AF10-DE53C7986FD5}"/>
              </a:ext>
            </a:extLst>
          </p:cNvPr>
          <p:cNvSpPr/>
          <p:nvPr/>
        </p:nvSpPr>
        <p:spPr bwMode="auto">
          <a:xfrm>
            <a:off x="5522278" y="4494793"/>
            <a:ext cx="579437" cy="530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1" name="Rechthoek 50">
            <a:extLst>
              <a:ext uri="{FF2B5EF4-FFF2-40B4-BE49-F238E27FC236}">
                <a16:creationId xmlns:a16="http://schemas.microsoft.com/office/drawing/2014/main" id="{101B6E3E-6D0C-4A8D-A22B-F867E1613CC0}"/>
              </a:ext>
            </a:extLst>
          </p:cNvPr>
          <p:cNvSpPr/>
          <p:nvPr/>
        </p:nvSpPr>
        <p:spPr bwMode="auto">
          <a:xfrm rot="18000000">
            <a:off x="4898389" y="4531305"/>
            <a:ext cx="36513" cy="360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2" name="Rechthoek 51">
            <a:extLst>
              <a:ext uri="{FF2B5EF4-FFF2-40B4-BE49-F238E27FC236}">
                <a16:creationId xmlns:a16="http://schemas.microsoft.com/office/drawing/2014/main" id="{4DC1ADCE-DD3E-47D9-951A-89076A645A11}"/>
              </a:ext>
            </a:extLst>
          </p:cNvPr>
          <p:cNvSpPr/>
          <p:nvPr/>
        </p:nvSpPr>
        <p:spPr bwMode="auto">
          <a:xfrm rot="14400000">
            <a:off x="4174490" y="4415418"/>
            <a:ext cx="38100" cy="374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43058" name="Groep 3">
            <a:extLst>
              <a:ext uri="{FF2B5EF4-FFF2-40B4-BE49-F238E27FC236}">
                <a16:creationId xmlns:a16="http://schemas.microsoft.com/office/drawing/2014/main" id="{2F5C2E76-AA80-49CB-8981-796C3ABE7EB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488100" y="3310164"/>
            <a:ext cx="197247" cy="63374"/>
            <a:chOff x="4201735" y="1034744"/>
            <a:chExt cx="563264" cy="180000"/>
          </a:xfrm>
        </p:grpSpPr>
        <p:sp>
          <p:nvSpPr>
            <p:cNvPr id="84" name="Ovaal 83">
              <a:extLst>
                <a:ext uri="{FF2B5EF4-FFF2-40B4-BE49-F238E27FC236}">
                  <a16:creationId xmlns:a16="http://schemas.microsoft.com/office/drawing/2014/main" id="{17463ED0-29E4-48D2-BDAB-2E8458E0A4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26442" y="1035749"/>
              <a:ext cx="176798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5" name="Ovaal 84">
              <a:extLst>
                <a:ext uri="{FF2B5EF4-FFF2-40B4-BE49-F238E27FC236}">
                  <a16:creationId xmlns:a16="http://schemas.microsoft.com/office/drawing/2014/main" id="{B7BAD375-56DF-4732-9FB5-3C5B0378EC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9107" y="1035749"/>
              <a:ext cx="176798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59" name="Groep 12">
            <a:extLst>
              <a:ext uri="{FF2B5EF4-FFF2-40B4-BE49-F238E27FC236}">
                <a16:creationId xmlns:a16="http://schemas.microsoft.com/office/drawing/2014/main" id="{F34FDE1D-F7E1-43B1-AB63-3DD363CD19F4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4235239" y="3563678"/>
            <a:ext cx="197350" cy="62785"/>
            <a:chOff x="4201735" y="1034744"/>
            <a:chExt cx="563264" cy="180000"/>
          </a:xfrm>
        </p:grpSpPr>
        <p:sp>
          <p:nvSpPr>
            <p:cNvPr id="82" name="Ovaal 81">
              <a:extLst>
                <a:ext uri="{FF2B5EF4-FFF2-40B4-BE49-F238E27FC236}">
                  <a16:creationId xmlns:a16="http://schemas.microsoft.com/office/drawing/2014/main" id="{6EB010CF-7F0B-4505-8F38-7BE900E5F9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337" y="981039"/>
              <a:ext cx="176708" cy="1729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3" name="Ovaal 82">
              <a:extLst>
                <a:ext uri="{FF2B5EF4-FFF2-40B4-BE49-F238E27FC236}">
                  <a16:creationId xmlns:a16="http://schemas.microsoft.com/office/drawing/2014/main" id="{D152D374-8275-4BF8-82AE-CC43B5302A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6467" y="981038"/>
              <a:ext cx="176705" cy="1729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60" name="Groep 15">
            <a:extLst>
              <a:ext uri="{FF2B5EF4-FFF2-40B4-BE49-F238E27FC236}">
                <a16:creationId xmlns:a16="http://schemas.microsoft.com/office/drawing/2014/main" id="{4119C3AC-42A5-48CD-B294-87C4B728F38D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5362655" y="4637688"/>
            <a:ext cx="197247" cy="62818"/>
            <a:chOff x="4201735" y="1034744"/>
            <a:chExt cx="563264" cy="180000"/>
          </a:xfrm>
        </p:grpSpPr>
        <p:sp>
          <p:nvSpPr>
            <p:cNvPr id="80" name="Ovaal 79">
              <a:extLst>
                <a:ext uri="{FF2B5EF4-FFF2-40B4-BE49-F238E27FC236}">
                  <a16:creationId xmlns:a16="http://schemas.microsoft.com/office/drawing/2014/main" id="{272BE352-05B1-4E39-80B9-6DBD3A8A1C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40950" y="1023896"/>
              <a:ext cx="185867" cy="20924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1" name="Ovaal 80">
              <a:extLst>
                <a:ext uri="{FF2B5EF4-FFF2-40B4-BE49-F238E27FC236}">
                  <a16:creationId xmlns:a16="http://schemas.microsoft.com/office/drawing/2014/main" id="{0A60DFB7-BE17-408F-BF26-78360ABEBF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3761" y="1034444"/>
              <a:ext cx="181332" cy="1819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56" name="Groep 19">
            <a:extLst>
              <a:ext uri="{FF2B5EF4-FFF2-40B4-BE49-F238E27FC236}">
                <a16:creationId xmlns:a16="http://schemas.microsoft.com/office/drawing/2014/main" id="{5DF145BF-F5DF-450A-A809-93A5E0B68FC9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4727523" y="3563679"/>
            <a:ext cx="197350" cy="62785"/>
            <a:chOff x="4201735" y="1034744"/>
            <a:chExt cx="563264" cy="18000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78" name="Ovaal 77">
              <a:extLst>
                <a:ext uri="{FF2B5EF4-FFF2-40B4-BE49-F238E27FC236}">
                  <a16:creationId xmlns:a16="http://schemas.microsoft.com/office/drawing/2014/main" id="{1B01D44F-1D2C-40DA-8D69-246D8673A9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3"/>
              <a:ext cx="179293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9" name="Ovaal 78">
              <a:extLst>
                <a:ext uri="{FF2B5EF4-FFF2-40B4-BE49-F238E27FC236}">
                  <a16:creationId xmlns:a16="http://schemas.microsoft.com/office/drawing/2014/main" id="{C66ED8EE-A0DB-4C3C-BFDD-88505D88E0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5706" y="1034743"/>
              <a:ext cx="179293" cy="18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62" name="Groep 28">
            <a:extLst>
              <a:ext uri="{FF2B5EF4-FFF2-40B4-BE49-F238E27FC236}">
                <a16:creationId xmlns:a16="http://schemas.microsoft.com/office/drawing/2014/main" id="{77188328-F2FC-427E-8BF6-AA7487BFBED1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5078729" y="5043508"/>
            <a:ext cx="197247" cy="63374"/>
            <a:chOff x="4201735" y="1034744"/>
            <a:chExt cx="563264" cy="180000"/>
          </a:xfrm>
        </p:grpSpPr>
        <p:sp>
          <p:nvSpPr>
            <p:cNvPr id="76" name="Ovaal 75">
              <a:extLst>
                <a:ext uri="{FF2B5EF4-FFF2-40B4-BE49-F238E27FC236}">
                  <a16:creationId xmlns:a16="http://schemas.microsoft.com/office/drawing/2014/main" id="{03F1C2DE-284B-49D0-8E02-A1F428B122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2116" y="1038025"/>
              <a:ext cx="176798" cy="1803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7" name="Ovaal 76">
              <a:extLst>
                <a:ext uri="{FF2B5EF4-FFF2-40B4-BE49-F238E27FC236}">
                  <a16:creationId xmlns:a16="http://schemas.microsoft.com/office/drawing/2014/main" id="{95D4E8E4-5AA6-4490-BE31-99B0D0F559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78548" y="1034374"/>
              <a:ext cx="181332" cy="18486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64" name="Groep 35">
            <a:extLst>
              <a:ext uri="{FF2B5EF4-FFF2-40B4-BE49-F238E27FC236}">
                <a16:creationId xmlns:a16="http://schemas.microsoft.com/office/drawing/2014/main" id="{FC76B2B0-D623-4F6F-9FFD-4C01D32B8403}"/>
              </a:ext>
            </a:extLst>
          </p:cNvPr>
          <p:cNvGrpSpPr>
            <a:grpSpLocks noChangeAspect="1"/>
          </p:cNvGrpSpPr>
          <p:nvPr/>
        </p:nvGrpSpPr>
        <p:grpSpPr bwMode="auto">
          <a:xfrm rot="7200000">
            <a:off x="5436779" y="4966530"/>
            <a:ext cx="196794" cy="62785"/>
            <a:chOff x="4201735" y="1034744"/>
            <a:chExt cx="563264" cy="180000"/>
          </a:xfrm>
        </p:grpSpPr>
        <p:sp>
          <p:nvSpPr>
            <p:cNvPr id="72" name="Ovaal 71">
              <a:extLst>
                <a:ext uri="{FF2B5EF4-FFF2-40B4-BE49-F238E27FC236}">
                  <a16:creationId xmlns:a16="http://schemas.microsoft.com/office/drawing/2014/main" id="{781CC663-DEA7-4C2C-B41B-75CD725589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2181" y="1067015"/>
              <a:ext cx="181750" cy="2002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3" name="Ovaal 72">
              <a:extLst>
                <a:ext uri="{FF2B5EF4-FFF2-40B4-BE49-F238E27FC236}">
                  <a16:creationId xmlns:a16="http://schemas.microsoft.com/office/drawing/2014/main" id="{8D8078B8-CE20-42F5-8B6E-3932C07DD5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418" y="1034906"/>
              <a:ext cx="181750" cy="1820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A133AA0C-43F1-4DDF-8AAF-89DD739F6E65}"/>
              </a:ext>
            </a:extLst>
          </p:cNvPr>
          <p:cNvGrpSpPr>
            <a:grpSpLocks noChangeAspect="1"/>
          </p:cNvGrpSpPr>
          <p:nvPr/>
        </p:nvGrpSpPr>
        <p:grpSpPr bwMode="auto">
          <a:xfrm rot="8820000">
            <a:off x="3898021" y="5040139"/>
            <a:ext cx="197142" cy="63033"/>
            <a:chOff x="4201735" y="1034744"/>
            <a:chExt cx="563264" cy="180000"/>
          </a:xfrm>
          <a:solidFill>
            <a:schemeClr val="tx1"/>
          </a:solidFill>
        </p:grpSpPr>
        <p:sp>
          <p:nvSpPr>
            <p:cNvPr id="70" name="Ovaal 69">
              <a:extLst>
                <a:ext uri="{FF2B5EF4-FFF2-40B4-BE49-F238E27FC236}">
                  <a16:creationId xmlns:a16="http://schemas.microsoft.com/office/drawing/2014/main" id="{AB35C978-16C8-44C9-B74A-35ED4FB8F1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1735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1" name="Ovaal 70">
              <a:extLst>
                <a:ext uri="{FF2B5EF4-FFF2-40B4-BE49-F238E27FC236}">
                  <a16:creationId xmlns:a16="http://schemas.microsoft.com/office/drawing/2014/main" id="{A944FB2E-9F36-441C-958D-1E14B7F747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4999" y="1034744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66" name="Groep 41">
            <a:extLst>
              <a:ext uri="{FF2B5EF4-FFF2-40B4-BE49-F238E27FC236}">
                <a16:creationId xmlns:a16="http://schemas.microsoft.com/office/drawing/2014/main" id="{6B1343CE-D59A-46F7-8912-BD51ED9A8A83}"/>
              </a:ext>
            </a:extLst>
          </p:cNvPr>
          <p:cNvGrpSpPr>
            <a:grpSpLocks noChangeAspect="1"/>
          </p:cNvGrpSpPr>
          <p:nvPr/>
        </p:nvGrpSpPr>
        <p:grpSpPr bwMode="auto">
          <a:xfrm rot="9000000">
            <a:off x="3624660" y="4632133"/>
            <a:ext cx="196691" cy="62818"/>
            <a:chOff x="4201735" y="1034744"/>
            <a:chExt cx="563264" cy="180000"/>
          </a:xfrm>
        </p:grpSpPr>
        <p:sp>
          <p:nvSpPr>
            <p:cNvPr id="68" name="Ovaal 67">
              <a:extLst>
                <a:ext uri="{FF2B5EF4-FFF2-40B4-BE49-F238E27FC236}">
                  <a16:creationId xmlns:a16="http://schemas.microsoft.com/office/drawing/2014/main" id="{A9A0C20B-E5F8-4AF0-A862-B23B5B67B2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3528" y="1041390"/>
              <a:ext cx="181845" cy="1774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9" name="Ovaal 68">
              <a:extLst>
                <a:ext uri="{FF2B5EF4-FFF2-40B4-BE49-F238E27FC236}">
                  <a16:creationId xmlns:a16="http://schemas.microsoft.com/office/drawing/2014/main" id="{774A6981-D0D3-4005-8023-8086BC6B61E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694" y="1047231"/>
              <a:ext cx="177297" cy="1455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67" name="Groep 12">
            <a:extLst>
              <a:ext uri="{FF2B5EF4-FFF2-40B4-BE49-F238E27FC236}">
                <a16:creationId xmlns:a16="http://schemas.microsoft.com/office/drawing/2014/main" id="{5BFD5043-020C-4C15-B5C3-3A0132DC58FF}"/>
              </a:ext>
            </a:extLst>
          </p:cNvPr>
          <p:cNvGrpSpPr>
            <a:grpSpLocks/>
          </p:cNvGrpSpPr>
          <p:nvPr/>
        </p:nvGrpSpPr>
        <p:grpSpPr bwMode="auto">
          <a:xfrm>
            <a:off x="3433431" y="4747209"/>
            <a:ext cx="101600" cy="93663"/>
            <a:chOff x="8528119" y="2210479"/>
            <a:chExt cx="290587" cy="266162"/>
          </a:xfrm>
        </p:grpSpPr>
        <p:sp>
          <p:nvSpPr>
            <p:cNvPr id="66" name="Ovaal 65">
              <a:extLst>
                <a:ext uri="{FF2B5EF4-FFF2-40B4-BE49-F238E27FC236}">
                  <a16:creationId xmlns:a16="http://schemas.microsoft.com/office/drawing/2014/main" id="{2F2813D0-B90F-4B98-A633-EDFB022415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8119" y="2210479"/>
              <a:ext cx="290587" cy="26616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67" name="Rechte verbindingslijn 66">
              <a:extLst>
                <a:ext uri="{FF2B5EF4-FFF2-40B4-BE49-F238E27FC236}">
                  <a16:creationId xmlns:a16="http://schemas.microsoft.com/office/drawing/2014/main" id="{AF90C064-8A5E-4DFF-A339-3D4D0DF6F31F}"/>
                </a:ext>
              </a:extLst>
            </p:cNvPr>
            <p:cNvCxnSpPr>
              <a:cxnSpLocks/>
            </p:cNvCxnSpPr>
            <p:nvPr/>
          </p:nvCxnSpPr>
          <p:spPr>
            <a:xfrm>
              <a:off x="8579601" y="2345815"/>
              <a:ext cx="15891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068" name="Groep 12">
            <a:extLst>
              <a:ext uri="{FF2B5EF4-FFF2-40B4-BE49-F238E27FC236}">
                <a16:creationId xmlns:a16="http://schemas.microsoft.com/office/drawing/2014/main" id="{7CD97D77-9C00-4F2F-A944-C6687F28ACD9}"/>
              </a:ext>
            </a:extLst>
          </p:cNvPr>
          <p:cNvGrpSpPr>
            <a:grpSpLocks/>
          </p:cNvGrpSpPr>
          <p:nvPr/>
        </p:nvGrpSpPr>
        <p:grpSpPr bwMode="auto">
          <a:xfrm>
            <a:off x="5611249" y="4711073"/>
            <a:ext cx="112893" cy="112244"/>
            <a:chOff x="8758014" y="2211337"/>
            <a:chExt cx="266978" cy="266978"/>
          </a:xfrm>
        </p:grpSpPr>
        <p:sp>
          <p:nvSpPr>
            <p:cNvPr id="64" name="Ovaal 63">
              <a:extLst>
                <a:ext uri="{FF2B5EF4-FFF2-40B4-BE49-F238E27FC236}">
                  <a16:creationId xmlns:a16="http://schemas.microsoft.com/office/drawing/2014/main" id="{8946618B-FF08-4820-A71F-077BEDFFDC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57853" y="2210443"/>
              <a:ext cx="266550" cy="268091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65" name="Rechte verbindingslijn 64">
              <a:extLst>
                <a:ext uri="{FF2B5EF4-FFF2-40B4-BE49-F238E27FC236}">
                  <a16:creationId xmlns:a16="http://schemas.microsoft.com/office/drawing/2014/main" id="{5ED9AA4F-EFB7-4C6E-820C-1F2F31F55ED4}"/>
                </a:ext>
              </a:extLst>
            </p:cNvPr>
            <p:cNvCxnSpPr/>
            <p:nvPr/>
          </p:nvCxnSpPr>
          <p:spPr>
            <a:xfrm>
              <a:off x="8810413" y="2346377"/>
              <a:ext cx="16143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Rechthoek 128">
            <a:extLst>
              <a:ext uri="{FF2B5EF4-FFF2-40B4-BE49-F238E27FC236}">
                <a16:creationId xmlns:a16="http://schemas.microsoft.com/office/drawing/2014/main" id="{C3AE8269-2EAE-4B6B-9F14-B6166A969ADD}"/>
              </a:ext>
            </a:extLst>
          </p:cNvPr>
          <p:cNvSpPr/>
          <p:nvPr/>
        </p:nvSpPr>
        <p:spPr bwMode="auto">
          <a:xfrm>
            <a:off x="7881939" y="3831784"/>
            <a:ext cx="581025" cy="397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0" name="Rechthoek 129">
            <a:extLst>
              <a:ext uri="{FF2B5EF4-FFF2-40B4-BE49-F238E27FC236}">
                <a16:creationId xmlns:a16="http://schemas.microsoft.com/office/drawing/2014/main" id="{5AF4D7B8-EDF6-48EE-BA49-7BC67AA8680D}"/>
              </a:ext>
            </a:extLst>
          </p:cNvPr>
          <p:cNvSpPr/>
          <p:nvPr/>
        </p:nvSpPr>
        <p:spPr bwMode="auto">
          <a:xfrm>
            <a:off x="1368300" y="3845289"/>
            <a:ext cx="581025" cy="355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F2C1A12D-7197-355F-BE54-857AAC5BD9BA}"/>
              </a:ext>
            </a:extLst>
          </p:cNvPr>
          <p:cNvGrpSpPr>
            <a:grpSpLocks noChangeAspect="1"/>
          </p:cNvGrpSpPr>
          <p:nvPr/>
        </p:nvGrpSpPr>
        <p:grpSpPr>
          <a:xfrm>
            <a:off x="8064000" y="3312895"/>
            <a:ext cx="108336" cy="109877"/>
            <a:chOff x="1745456" y="2592770"/>
            <a:chExt cx="254907" cy="258539"/>
          </a:xfrm>
        </p:grpSpPr>
        <p:sp>
          <p:nvSpPr>
            <p:cNvPr id="15" name="Ovaal 14">
              <a:extLst>
                <a:ext uri="{FF2B5EF4-FFF2-40B4-BE49-F238E27FC236}">
                  <a16:creationId xmlns:a16="http://schemas.microsoft.com/office/drawing/2014/main" id="{BF761741-3BD7-2033-CD38-2A2EAFE34D0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45456" y="2592770"/>
              <a:ext cx="254907" cy="25853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E45810B-5225-4E9B-438B-232403C6CDAB}"/>
                </a:ext>
              </a:extLst>
            </p:cNvPr>
            <p:cNvCxnSpPr/>
            <p:nvPr/>
          </p:nvCxnSpPr>
          <p:spPr bwMode="auto">
            <a:xfrm>
              <a:off x="1796940" y="2724600"/>
              <a:ext cx="153195" cy="0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ep 2">
            <a:extLst>
              <a:ext uri="{FF2B5EF4-FFF2-40B4-BE49-F238E27FC236}">
                <a16:creationId xmlns:a16="http://schemas.microsoft.com/office/drawing/2014/main" id="{9C956186-CE22-1C82-A9B1-657A9C441DE2}"/>
              </a:ext>
            </a:extLst>
          </p:cNvPr>
          <p:cNvGrpSpPr>
            <a:grpSpLocks noChangeAspect="1"/>
          </p:cNvGrpSpPr>
          <p:nvPr/>
        </p:nvGrpSpPr>
        <p:grpSpPr>
          <a:xfrm>
            <a:off x="6705368" y="4723271"/>
            <a:ext cx="108336" cy="109877"/>
            <a:chOff x="1745456" y="2592770"/>
            <a:chExt cx="254907" cy="258539"/>
          </a:xfrm>
        </p:grpSpPr>
        <p:sp>
          <p:nvSpPr>
            <p:cNvPr id="4" name="Ovaal 3">
              <a:extLst>
                <a:ext uri="{FF2B5EF4-FFF2-40B4-BE49-F238E27FC236}">
                  <a16:creationId xmlns:a16="http://schemas.microsoft.com/office/drawing/2014/main" id="{0D6BB8E2-EBDE-C8A7-C30C-06170DD627D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45456" y="2592770"/>
              <a:ext cx="254907" cy="25853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cxnSp>
          <p:nvCxnSpPr>
            <p:cNvPr id="5" name="Rechte verbindingslijn 4">
              <a:extLst>
                <a:ext uri="{FF2B5EF4-FFF2-40B4-BE49-F238E27FC236}">
                  <a16:creationId xmlns:a16="http://schemas.microsoft.com/office/drawing/2014/main" id="{0C2B0BC9-CAC0-D031-1335-F9EF3DD7481E}"/>
                </a:ext>
              </a:extLst>
            </p:cNvPr>
            <p:cNvCxnSpPr/>
            <p:nvPr/>
          </p:nvCxnSpPr>
          <p:spPr bwMode="auto">
            <a:xfrm>
              <a:off x="1796940" y="2724600"/>
              <a:ext cx="153195" cy="0"/>
            </a:xfrm>
            <a:prstGeom prst="lin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ep 15">
            <a:extLst>
              <a:ext uri="{FF2B5EF4-FFF2-40B4-BE49-F238E27FC236}">
                <a16:creationId xmlns:a16="http://schemas.microsoft.com/office/drawing/2014/main" id="{9D0B8D87-D0AE-0B04-3A73-B7C121A71103}"/>
              </a:ext>
            </a:extLst>
          </p:cNvPr>
          <p:cNvGrpSpPr>
            <a:grpSpLocks noChangeAspect="1"/>
          </p:cNvGrpSpPr>
          <p:nvPr/>
        </p:nvGrpSpPr>
        <p:grpSpPr bwMode="auto">
          <a:xfrm rot="3000000">
            <a:off x="324000" y="5029849"/>
            <a:ext cx="197345" cy="62818"/>
            <a:chOff x="4201735" y="1034744"/>
            <a:chExt cx="563264" cy="180000"/>
          </a:xfrm>
        </p:grpSpPr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73E6D873-79D7-9D28-9A71-BE1D8098E1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86282" y="1047527"/>
              <a:ext cx="172180" cy="1910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F97BAF5D-A652-CAC1-EA87-E225DF99BF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49926" y="1052106"/>
              <a:ext cx="172180" cy="1910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22" name="Groep 15">
            <a:extLst>
              <a:ext uri="{FF2B5EF4-FFF2-40B4-BE49-F238E27FC236}">
                <a16:creationId xmlns:a16="http://schemas.microsoft.com/office/drawing/2014/main" id="{FE15C4B3-7B76-C6D5-8D93-CCBC3FBB1252}"/>
              </a:ext>
            </a:extLst>
          </p:cNvPr>
          <p:cNvGrpSpPr>
            <a:grpSpLocks noChangeAspect="1"/>
          </p:cNvGrpSpPr>
          <p:nvPr/>
        </p:nvGrpSpPr>
        <p:grpSpPr bwMode="auto">
          <a:xfrm rot="1800000">
            <a:off x="8787105" y="4791095"/>
            <a:ext cx="197345" cy="62818"/>
            <a:chOff x="4201735" y="1034744"/>
            <a:chExt cx="563264" cy="180000"/>
          </a:xfrm>
        </p:grpSpPr>
        <p:sp>
          <p:nvSpPr>
            <p:cNvPr id="43008" name="Ovaal 43007">
              <a:extLst>
                <a:ext uri="{FF2B5EF4-FFF2-40B4-BE49-F238E27FC236}">
                  <a16:creationId xmlns:a16="http://schemas.microsoft.com/office/drawing/2014/main" id="{D6B4581B-6403-8F97-B6F6-1802D4EC92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86282" y="1047527"/>
              <a:ext cx="172180" cy="1910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3009" name="Ovaal 43008">
              <a:extLst>
                <a:ext uri="{FF2B5EF4-FFF2-40B4-BE49-F238E27FC236}">
                  <a16:creationId xmlns:a16="http://schemas.microsoft.com/office/drawing/2014/main" id="{95EDE926-2087-2059-4CA4-4783BED4B4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49926" y="1052106"/>
              <a:ext cx="172180" cy="1910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sp>
        <p:nvSpPr>
          <p:cNvPr id="135" name="Rechthoek 134">
            <a:extLst>
              <a:ext uri="{FF2B5EF4-FFF2-40B4-BE49-F238E27FC236}">
                <a16:creationId xmlns:a16="http://schemas.microsoft.com/office/drawing/2014/main" id="{A6E2BEC7-99EA-4D88-AAC4-5F7651EDE103}"/>
              </a:ext>
            </a:extLst>
          </p:cNvPr>
          <p:cNvSpPr/>
          <p:nvPr/>
        </p:nvSpPr>
        <p:spPr bwMode="auto">
          <a:xfrm>
            <a:off x="8823326" y="4492524"/>
            <a:ext cx="581025" cy="570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B401C3B6-1C82-577F-0E2C-F792347FD999}"/>
              </a:ext>
            </a:extLst>
          </p:cNvPr>
          <p:cNvSpPr/>
          <p:nvPr/>
        </p:nvSpPr>
        <p:spPr bwMode="auto">
          <a:xfrm>
            <a:off x="8791761" y="4759287"/>
            <a:ext cx="581025" cy="570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43028" name="Groep 35">
            <a:extLst>
              <a:ext uri="{FF2B5EF4-FFF2-40B4-BE49-F238E27FC236}">
                <a16:creationId xmlns:a16="http://schemas.microsoft.com/office/drawing/2014/main" id="{A326FB64-730B-451F-9B02-92999ECFA4F6}"/>
              </a:ext>
            </a:extLst>
          </p:cNvPr>
          <p:cNvGrpSpPr>
            <a:grpSpLocks noChangeAspect="1"/>
          </p:cNvGrpSpPr>
          <p:nvPr/>
        </p:nvGrpSpPr>
        <p:grpSpPr bwMode="auto">
          <a:xfrm rot="7200000">
            <a:off x="8716393" y="4965722"/>
            <a:ext cx="196794" cy="62817"/>
            <a:chOff x="4201735" y="1034744"/>
            <a:chExt cx="563264" cy="180000"/>
          </a:xfrm>
        </p:grpSpPr>
        <p:sp>
          <p:nvSpPr>
            <p:cNvPr id="157" name="Ovaal 156">
              <a:extLst>
                <a:ext uri="{FF2B5EF4-FFF2-40B4-BE49-F238E27FC236}">
                  <a16:creationId xmlns:a16="http://schemas.microsoft.com/office/drawing/2014/main" id="{665C22CB-FB8F-4201-A4CA-E0AA5614FA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90949" y="1056663"/>
              <a:ext cx="181750" cy="20015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9A4D2B0B-6F73-4EB4-86ED-38AD47FE77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82182" y="1077751"/>
              <a:ext cx="181750" cy="20470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15" name="Groep 15">
            <a:extLst>
              <a:ext uri="{FF2B5EF4-FFF2-40B4-BE49-F238E27FC236}">
                <a16:creationId xmlns:a16="http://schemas.microsoft.com/office/drawing/2014/main" id="{6D949695-A9D3-F12D-E642-EB6FABCBDE00}"/>
              </a:ext>
            </a:extLst>
          </p:cNvPr>
          <p:cNvGrpSpPr>
            <a:grpSpLocks noChangeAspect="1"/>
          </p:cNvGrpSpPr>
          <p:nvPr/>
        </p:nvGrpSpPr>
        <p:grpSpPr bwMode="auto">
          <a:xfrm rot="3000000">
            <a:off x="3563988" y="5033780"/>
            <a:ext cx="197345" cy="62818"/>
            <a:chOff x="4201735" y="1034744"/>
            <a:chExt cx="563264" cy="180000"/>
          </a:xfrm>
        </p:grpSpPr>
        <p:sp>
          <p:nvSpPr>
            <p:cNvPr id="43016" name="Ovaal 43015">
              <a:extLst>
                <a:ext uri="{FF2B5EF4-FFF2-40B4-BE49-F238E27FC236}">
                  <a16:creationId xmlns:a16="http://schemas.microsoft.com/office/drawing/2014/main" id="{2A19CFAA-745E-784D-816C-71FF21B017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86282" y="1047527"/>
              <a:ext cx="172180" cy="1910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3017" name="Ovaal 43016">
              <a:extLst>
                <a:ext uri="{FF2B5EF4-FFF2-40B4-BE49-F238E27FC236}">
                  <a16:creationId xmlns:a16="http://schemas.microsoft.com/office/drawing/2014/main" id="{FE5C0AEA-8EF7-888E-039A-92EFC606E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49926" y="1052106"/>
              <a:ext cx="172180" cy="1910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kstvak 5">
            <a:extLst>
              <a:ext uri="{FF2B5EF4-FFF2-40B4-BE49-F238E27FC236}">
                <a16:creationId xmlns:a16="http://schemas.microsoft.com/office/drawing/2014/main" id="{7793854F-C063-4F00-9FD0-C94F33A97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7171" name="Afbeelding 4">
            <a:extLst>
              <a:ext uri="{FF2B5EF4-FFF2-40B4-BE49-F238E27FC236}">
                <a16:creationId xmlns:a16="http://schemas.microsoft.com/office/drawing/2014/main" id="{4F3904E6-1C7D-4781-8113-42EEE0EAF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4" name="Groep 129">
            <a:extLst>
              <a:ext uri="{FF2B5EF4-FFF2-40B4-BE49-F238E27FC236}">
                <a16:creationId xmlns:a16="http://schemas.microsoft.com/office/drawing/2014/main" id="{FD6E9F25-5258-4727-8B68-D51BB3DBADD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284913" y="3076575"/>
            <a:ext cx="3201987" cy="2133600"/>
            <a:chOff x="0" y="382588"/>
            <a:chExt cx="9144000" cy="6092825"/>
          </a:xfrm>
        </p:grpSpPr>
        <p:pic>
          <p:nvPicPr>
            <p:cNvPr id="131" name="Afbeelding 1">
              <a:extLst>
                <a:ext uri="{FF2B5EF4-FFF2-40B4-BE49-F238E27FC236}">
                  <a16:creationId xmlns:a16="http://schemas.microsoft.com/office/drawing/2014/main" id="{D0E04A23-2228-40EA-B50E-43E3DE3CCB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82588"/>
              <a:ext cx="9144000" cy="609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2" name="Rechthoek 131">
              <a:extLst>
                <a:ext uri="{FF2B5EF4-FFF2-40B4-BE49-F238E27FC236}">
                  <a16:creationId xmlns:a16="http://schemas.microsoft.com/office/drawing/2014/main" id="{4CC6BC97-A8D1-44B9-A307-2CC7770A99E9}"/>
                </a:ext>
              </a:extLst>
            </p:cNvPr>
            <p:cNvSpPr/>
            <p:nvPr/>
          </p:nvSpPr>
          <p:spPr>
            <a:xfrm>
              <a:off x="5150018" y="690856"/>
              <a:ext cx="1654714" cy="1514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3" name="Rechthoek 132">
              <a:extLst>
                <a:ext uri="{FF2B5EF4-FFF2-40B4-BE49-F238E27FC236}">
                  <a16:creationId xmlns:a16="http://schemas.microsoft.com/office/drawing/2014/main" id="{3A740A98-706E-44FD-922C-59017C4362E0}"/>
                </a:ext>
              </a:extLst>
            </p:cNvPr>
            <p:cNvSpPr/>
            <p:nvPr/>
          </p:nvSpPr>
          <p:spPr>
            <a:xfrm>
              <a:off x="4619601" y="2599399"/>
              <a:ext cx="104271" cy="9973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4" name="Rechthoek 133">
              <a:extLst>
                <a:ext uri="{FF2B5EF4-FFF2-40B4-BE49-F238E27FC236}">
                  <a16:creationId xmlns:a16="http://schemas.microsoft.com/office/drawing/2014/main" id="{0734B958-09A1-4C85-A9D3-E537279AD01C}"/>
                </a:ext>
              </a:extLst>
            </p:cNvPr>
            <p:cNvSpPr/>
            <p:nvPr/>
          </p:nvSpPr>
          <p:spPr>
            <a:xfrm>
              <a:off x="181339" y="4580472"/>
              <a:ext cx="1654714" cy="1514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5" name="Rechthoek 134">
              <a:extLst>
                <a:ext uri="{FF2B5EF4-FFF2-40B4-BE49-F238E27FC236}">
                  <a16:creationId xmlns:a16="http://schemas.microsoft.com/office/drawing/2014/main" id="{A6E2BEC7-99EA-4D88-AAC4-5F7651EDE103}"/>
                </a:ext>
              </a:extLst>
            </p:cNvPr>
            <p:cNvSpPr/>
            <p:nvPr/>
          </p:nvSpPr>
          <p:spPr>
            <a:xfrm>
              <a:off x="7162877" y="4435405"/>
              <a:ext cx="1659249" cy="1514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6" name="Rechthoek 135">
              <a:extLst>
                <a:ext uri="{FF2B5EF4-FFF2-40B4-BE49-F238E27FC236}">
                  <a16:creationId xmlns:a16="http://schemas.microsoft.com/office/drawing/2014/main" id="{DAD59639-766D-466C-9C23-3C24ACBE2211}"/>
                </a:ext>
              </a:extLst>
            </p:cNvPr>
            <p:cNvSpPr/>
            <p:nvPr/>
          </p:nvSpPr>
          <p:spPr>
            <a:xfrm rot="18000000">
              <a:off x="5381225" y="4526062"/>
              <a:ext cx="131466" cy="10290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7" name="Rechthoek 136">
              <a:extLst>
                <a:ext uri="{FF2B5EF4-FFF2-40B4-BE49-F238E27FC236}">
                  <a16:creationId xmlns:a16="http://schemas.microsoft.com/office/drawing/2014/main" id="{1DDEBD4E-FFC0-4CA4-A5F5-3269DD74AB04}"/>
                </a:ext>
              </a:extLst>
            </p:cNvPr>
            <p:cNvSpPr/>
            <p:nvPr/>
          </p:nvSpPr>
          <p:spPr>
            <a:xfrm rot="14400000">
              <a:off x="3316231" y="4206456"/>
              <a:ext cx="108800" cy="10744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grpSp>
          <p:nvGrpSpPr>
            <p:cNvPr id="43022" name="Groep 3">
              <a:extLst>
                <a:ext uri="{FF2B5EF4-FFF2-40B4-BE49-F238E27FC236}">
                  <a16:creationId xmlns:a16="http://schemas.microsoft.com/office/drawing/2014/main" id="{99A76BAA-424C-4693-95D7-218B0817CF8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11638" y="1052513"/>
              <a:ext cx="563562" cy="180975"/>
              <a:chOff x="4201735" y="1034744"/>
              <a:chExt cx="563264" cy="180000"/>
            </a:xfrm>
          </p:grpSpPr>
          <p:sp>
            <p:nvSpPr>
              <p:cNvPr id="169" name="Ovaal 168">
                <a:extLst>
                  <a:ext uri="{FF2B5EF4-FFF2-40B4-BE49-F238E27FC236}">
                    <a16:creationId xmlns:a16="http://schemas.microsoft.com/office/drawing/2014/main" id="{F0C62F51-9E6A-45F3-8BFA-E2B618EDB5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686" y="1035749"/>
                <a:ext cx="176713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70" name="Ovaal 169">
                <a:extLst>
                  <a:ext uri="{FF2B5EF4-FFF2-40B4-BE49-F238E27FC236}">
                    <a16:creationId xmlns:a16="http://schemas.microsoft.com/office/drawing/2014/main" id="{4DF7A3A2-F025-46CE-BCBF-229FD3459E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6828" y="1035749"/>
                <a:ext cx="176710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23" name="Groep 12">
              <a:extLst>
                <a:ext uri="{FF2B5EF4-FFF2-40B4-BE49-F238E27FC236}">
                  <a16:creationId xmlns:a16="http://schemas.microsoft.com/office/drawing/2014/main" id="{F8900345-66C3-4C68-89BB-3A17DD2DE6C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489325" y="1776413"/>
              <a:ext cx="563563" cy="179387"/>
              <a:chOff x="4201735" y="1034744"/>
              <a:chExt cx="563264" cy="180000"/>
            </a:xfrm>
          </p:grpSpPr>
          <p:sp>
            <p:nvSpPr>
              <p:cNvPr id="167" name="Ovaal 166">
                <a:extLst>
                  <a:ext uri="{FF2B5EF4-FFF2-40B4-BE49-F238E27FC236}">
                    <a16:creationId xmlns:a16="http://schemas.microsoft.com/office/drawing/2014/main" id="{F27382D8-6914-477A-91DE-D09D8944EE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337" y="1033026"/>
                <a:ext cx="176705" cy="18195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68" name="Ovaal 167">
                <a:extLst>
                  <a:ext uri="{FF2B5EF4-FFF2-40B4-BE49-F238E27FC236}">
                    <a16:creationId xmlns:a16="http://schemas.microsoft.com/office/drawing/2014/main" id="{1866FB74-BEA4-44B5-83CF-068C606248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6467" y="1033028"/>
                <a:ext cx="176708" cy="18195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24" name="Groep 15">
              <a:extLst>
                <a:ext uri="{FF2B5EF4-FFF2-40B4-BE49-F238E27FC236}">
                  <a16:creationId xmlns:a16="http://schemas.microsoft.com/office/drawing/2014/main" id="{3F358491-E69F-4DB6-824A-0D43A0D29EF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6710363" y="4843463"/>
              <a:ext cx="563562" cy="179387"/>
              <a:chOff x="4201735" y="1034744"/>
              <a:chExt cx="563264" cy="180000"/>
            </a:xfrm>
          </p:grpSpPr>
          <p:sp>
            <p:nvSpPr>
              <p:cNvPr id="165" name="Ovaal 164">
                <a:extLst>
                  <a:ext uri="{FF2B5EF4-FFF2-40B4-BE49-F238E27FC236}">
                    <a16:creationId xmlns:a16="http://schemas.microsoft.com/office/drawing/2014/main" id="{7BB29282-FC9B-4B66-AC49-9BE07ABCD5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86282" y="1047527"/>
                <a:ext cx="172180" cy="19105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66" name="Ovaal 165">
                <a:extLst>
                  <a:ext uri="{FF2B5EF4-FFF2-40B4-BE49-F238E27FC236}">
                    <a16:creationId xmlns:a16="http://schemas.microsoft.com/office/drawing/2014/main" id="{FEE7EF9D-98C8-4E40-9070-DE2755522C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49926" y="1052106"/>
                <a:ext cx="172180" cy="19105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25" name="Groep 19">
              <a:extLst>
                <a:ext uri="{FF2B5EF4-FFF2-40B4-BE49-F238E27FC236}">
                  <a16:creationId xmlns:a16="http://schemas.microsoft.com/office/drawing/2014/main" id="{9870AC6D-9F3C-437E-9394-0A8804F49D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4895850" y="1776413"/>
              <a:ext cx="563563" cy="179387"/>
              <a:chOff x="4201735" y="1034744"/>
              <a:chExt cx="563264" cy="180000"/>
            </a:xfrm>
          </p:grpSpPr>
          <p:sp>
            <p:nvSpPr>
              <p:cNvPr id="163" name="Ovaal 162">
                <a:extLst>
                  <a:ext uri="{FF2B5EF4-FFF2-40B4-BE49-F238E27FC236}">
                    <a16:creationId xmlns:a16="http://schemas.microsoft.com/office/drawing/2014/main" id="{C04FE331-B3BF-4B76-B671-BC304A5F3C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337" y="1034181"/>
                <a:ext cx="176705" cy="18195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64" name="Ovaal 163">
                <a:extLst>
                  <a:ext uri="{FF2B5EF4-FFF2-40B4-BE49-F238E27FC236}">
                    <a16:creationId xmlns:a16="http://schemas.microsoft.com/office/drawing/2014/main" id="{F1B18EDE-2018-40A3-A433-03A074E4A7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6467" y="1034182"/>
                <a:ext cx="176708" cy="18195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142" name="Groep 28">
              <a:extLst>
                <a:ext uri="{FF2B5EF4-FFF2-40B4-BE49-F238E27FC236}">
                  <a16:creationId xmlns:a16="http://schemas.microsoft.com/office/drawing/2014/main" id="{59A9221A-5E6F-4D4E-9C66-CF930434138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5899150" y="6002338"/>
              <a:ext cx="563563" cy="180975"/>
              <a:chOff x="4201735" y="1034744"/>
              <a:chExt cx="563264" cy="180000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161" name="Ovaal 160">
                <a:extLst>
                  <a:ext uri="{FF2B5EF4-FFF2-40B4-BE49-F238E27FC236}">
                    <a16:creationId xmlns:a16="http://schemas.microsoft.com/office/drawing/2014/main" id="{7089E02B-4432-4F7D-9187-8553E244EA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048" y="1034226"/>
                <a:ext cx="179293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62" name="Ovaal 161">
                <a:extLst>
                  <a:ext uri="{FF2B5EF4-FFF2-40B4-BE49-F238E27FC236}">
                    <a16:creationId xmlns:a16="http://schemas.microsoft.com/office/drawing/2014/main" id="{33CECA03-0FEB-4851-B7F7-069B3CB8D0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4226" y="1034683"/>
                <a:ext cx="179292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27" name="Groep 32">
              <a:extLst>
                <a:ext uri="{FF2B5EF4-FFF2-40B4-BE49-F238E27FC236}">
                  <a16:creationId xmlns:a16="http://schemas.microsoft.com/office/drawing/2014/main" id="{FE487C4E-3AE0-4A05-801F-860368D8C38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3600000">
              <a:off x="1512095" y="5784056"/>
              <a:ext cx="563562" cy="180975"/>
              <a:chOff x="4201735" y="1034744"/>
              <a:chExt cx="563264" cy="180000"/>
            </a:xfrm>
          </p:grpSpPr>
          <p:sp>
            <p:nvSpPr>
              <p:cNvPr id="159" name="Ovaal 158">
                <a:extLst>
                  <a:ext uri="{FF2B5EF4-FFF2-40B4-BE49-F238E27FC236}">
                    <a16:creationId xmlns:a16="http://schemas.microsoft.com/office/drawing/2014/main" id="{B9A04571-1E5D-49F3-BB24-1D25107D51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86203" y="1035365"/>
                <a:ext cx="185771" cy="18036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60" name="Ovaal 159">
                <a:extLst>
                  <a:ext uri="{FF2B5EF4-FFF2-40B4-BE49-F238E27FC236}">
                    <a16:creationId xmlns:a16="http://schemas.microsoft.com/office/drawing/2014/main" id="{5D49689C-E9D8-45FA-A994-9111AF51AB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78219" y="1035413"/>
                <a:ext cx="181239" cy="18036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28" name="Groep 35">
              <a:extLst>
                <a:ext uri="{FF2B5EF4-FFF2-40B4-BE49-F238E27FC236}">
                  <a16:creationId xmlns:a16="http://schemas.microsoft.com/office/drawing/2014/main" id="{A326FB64-730B-451F-9B02-92999ECFA4F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7200000">
              <a:off x="6922294" y="5782469"/>
              <a:ext cx="561975" cy="179387"/>
              <a:chOff x="4201735" y="1034744"/>
              <a:chExt cx="563264" cy="180000"/>
            </a:xfrm>
          </p:grpSpPr>
          <p:sp>
            <p:nvSpPr>
              <p:cNvPr id="157" name="Ovaal 156">
                <a:extLst>
                  <a:ext uri="{FF2B5EF4-FFF2-40B4-BE49-F238E27FC236}">
                    <a16:creationId xmlns:a16="http://schemas.microsoft.com/office/drawing/2014/main" id="{665C22CB-FB8F-4201-A4CA-E0AA5614FA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90949" y="1056663"/>
                <a:ext cx="181750" cy="20015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58" name="Ovaal 157">
                <a:extLst>
                  <a:ext uri="{FF2B5EF4-FFF2-40B4-BE49-F238E27FC236}">
                    <a16:creationId xmlns:a16="http://schemas.microsoft.com/office/drawing/2014/main" id="{9A4D2B0B-6F73-4EB4-86ED-38AD47FE77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182" y="1077751"/>
                <a:ext cx="181750" cy="20470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145" name="Groep 144">
              <a:extLst>
                <a:ext uri="{FF2B5EF4-FFF2-40B4-BE49-F238E27FC236}">
                  <a16:creationId xmlns:a16="http://schemas.microsoft.com/office/drawing/2014/main" id="{6198C483-12DF-42E8-A699-0167EC024761}"/>
                </a:ext>
              </a:extLst>
            </p:cNvPr>
            <p:cNvGrpSpPr>
              <a:grpSpLocks noChangeAspect="1"/>
            </p:cNvGrpSpPr>
            <p:nvPr/>
          </p:nvGrpSpPr>
          <p:grpSpPr>
            <a:xfrm rot="8820000">
              <a:off x="2525695" y="5992715"/>
              <a:ext cx="563264" cy="180000"/>
              <a:chOff x="4201735" y="1034744"/>
              <a:chExt cx="563264" cy="180000"/>
            </a:xfrm>
            <a:solidFill>
              <a:schemeClr val="tx1"/>
            </a:solidFill>
          </p:grpSpPr>
          <p:sp>
            <p:nvSpPr>
              <p:cNvPr id="155" name="Ovaal 154">
                <a:extLst>
                  <a:ext uri="{FF2B5EF4-FFF2-40B4-BE49-F238E27FC236}">
                    <a16:creationId xmlns:a16="http://schemas.microsoft.com/office/drawing/2014/main" id="{76E4D08D-5028-49EA-A12C-96B18A9FE9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56" name="Ovaal 155">
                <a:extLst>
                  <a:ext uri="{FF2B5EF4-FFF2-40B4-BE49-F238E27FC236}">
                    <a16:creationId xmlns:a16="http://schemas.microsoft.com/office/drawing/2014/main" id="{2A23CE54-0866-4B9E-89C3-B954EEB065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4999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30" name="Groep 41">
              <a:extLst>
                <a:ext uri="{FF2B5EF4-FFF2-40B4-BE49-F238E27FC236}">
                  <a16:creationId xmlns:a16="http://schemas.microsoft.com/office/drawing/2014/main" id="{A94BCC2F-029C-4225-A4EB-7C8A6A71F7A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9000000">
              <a:off x="1744663" y="4827588"/>
              <a:ext cx="561975" cy="179387"/>
              <a:chOff x="4201735" y="1034744"/>
              <a:chExt cx="563264" cy="180000"/>
            </a:xfrm>
          </p:grpSpPr>
          <p:sp>
            <p:nvSpPr>
              <p:cNvPr id="153" name="Ovaal 152">
                <a:extLst>
                  <a:ext uri="{FF2B5EF4-FFF2-40B4-BE49-F238E27FC236}">
                    <a16:creationId xmlns:a16="http://schemas.microsoft.com/office/drawing/2014/main" id="{38FC33A9-20F7-45FC-9AF7-8E6E2F8844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17484" y="1053571"/>
                <a:ext cx="181754" cy="163759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54" name="Ovaal 153">
                <a:extLst>
                  <a:ext uri="{FF2B5EF4-FFF2-40B4-BE49-F238E27FC236}">
                    <a16:creationId xmlns:a16="http://schemas.microsoft.com/office/drawing/2014/main" id="{F14830D9-89CF-4287-B8F7-AF70F5D594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96232" y="1060972"/>
                <a:ext cx="181754" cy="1455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31" name="Groep 12">
              <a:extLst>
                <a:ext uri="{FF2B5EF4-FFF2-40B4-BE49-F238E27FC236}">
                  <a16:creationId xmlns:a16="http://schemas.microsoft.com/office/drawing/2014/main" id="{FEA5416E-1D59-47C2-B961-8607A35152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8750" y="5157788"/>
              <a:ext cx="266700" cy="268287"/>
              <a:chOff x="8758014" y="2211337"/>
              <a:chExt cx="266978" cy="266978"/>
            </a:xfrm>
          </p:grpSpPr>
          <p:sp>
            <p:nvSpPr>
              <p:cNvPr id="151" name="Ovaal 150">
                <a:extLst>
                  <a:ext uri="{FF2B5EF4-FFF2-40B4-BE49-F238E27FC236}">
                    <a16:creationId xmlns:a16="http://schemas.microsoft.com/office/drawing/2014/main" id="{634BEC04-68BA-4DF4-A87C-DC4EFB0B66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7305" y="2209766"/>
                <a:ext cx="267756" cy="270675"/>
              </a:xfrm>
              <a:prstGeom prst="ellipse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152" name="Rechte verbindingslijn 151">
                <a:extLst>
                  <a:ext uri="{FF2B5EF4-FFF2-40B4-BE49-F238E27FC236}">
                    <a16:creationId xmlns:a16="http://schemas.microsoft.com/office/drawing/2014/main" id="{F718CA74-0F98-4F28-BC19-706356879BBF}"/>
                  </a:ext>
                </a:extLst>
              </p:cNvPr>
              <p:cNvCxnSpPr/>
              <p:nvPr/>
            </p:nvCxnSpPr>
            <p:spPr>
              <a:xfrm>
                <a:off x="8811764" y="2349613"/>
                <a:ext cx="158839" cy="0"/>
              </a:xfrm>
              <a:prstGeom prst="line">
                <a:avLst/>
              </a:prstGeom>
              <a:ln w="28575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32" name="Groep 12">
              <a:extLst>
                <a:ext uri="{FF2B5EF4-FFF2-40B4-BE49-F238E27FC236}">
                  <a16:creationId xmlns:a16="http://schemas.microsoft.com/office/drawing/2014/main" id="{20BE1BDA-0AC8-4532-8607-ECD7BCFE05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6500" y="990600"/>
              <a:ext cx="322263" cy="320675"/>
              <a:chOff x="8758014" y="2211337"/>
              <a:chExt cx="266978" cy="266978"/>
            </a:xfrm>
          </p:grpSpPr>
          <p:sp>
            <p:nvSpPr>
              <p:cNvPr id="149" name="Ovaal 148">
                <a:extLst>
                  <a:ext uri="{FF2B5EF4-FFF2-40B4-BE49-F238E27FC236}">
                    <a16:creationId xmlns:a16="http://schemas.microsoft.com/office/drawing/2014/main" id="{532C3636-6C67-40E0-88FA-7609985CA7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9708" y="2210885"/>
                <a:ext cx="266659" cy="267972"/>
              </a:xfrm>
              <a:prstGeom prst="ellipse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150" name="Rechte verbindingslijn 149">
                <a:extLst>
                  <a:ext uri="{FF2B5EF4-FFF2-40B4-BE49-F238E27FC236}">
                    <a16:creationId xmlns:a16="http://schemas.microsoft.com/office/drawing/2014/main" id="{1C5F5811-99D7-4AE2-944C-77EFC799BCA6}"/>
                  </a:ext>
                </a:extLst>
              </p:cNvPr>
              <p:cNvCxnSpPr/>
              <p:nvPr/>
            </p:nvCxnSpPr>
            <p:spPr>
              <a:xfrm>
                <a:off x="8812288" y="2346758"/>
                <a:ext cx="161498" cy="0"/>
              </a:xfrm>
              <a:prstGeom prst="line">
                <a:avLst/>
              </a:prstGeom>
              <a:ln w="28575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011" name="Groep 3">
            <a:extLst>
              <a:ext uri="{FF2B5EF4-FFF2-40B4-BE49-F238E27FC236}">
                <a16:creationId xmlns:a16="http://schemas.microsoft.com/office/drawing/2014/main" id="{1904D456-2024-48E2-A667-3203912B5AC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-252413" y="3068638"/>
            <a:ext cx="3200401" cy="2133600"/>
            <a:chOff x="0" y="382588"/>
            <a:chExt cx="9144000" cy="6092825"/>
          </a:xfrm>
        </p:grpSpPr>
        <p:pic>
          <p:nvPicPr>
            <p:cNvPr id="43089" name="Afbeelding 1">
              <a:extLst>
                <a:ext uri="{FF2B5EF4-FFF2-40B4-BE49-F238E27FC236}">
                  <a16:creationId xmlns:a16="http://schemas.microsoft.com/office/drawing/2014/main" id="{B7A38927-57EF-4218-A359-1EB0620F3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2588"/>
              <a:ext cx="9144000" cy="6092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D8CCB566-A91B-4E47-8F5F-5C898AAD6BEC}"/>
                </a:ext>
              </a:extLst>
            </p:cNvPr>
            <p:cNvSpPr/>
            <p:nvPr/>
          </p:nvSpPr>
          <p:spPr>
            <a:xfrm>
              <a:off x="5148036" y="690856"/>
              <a:ext cx="1655537" cy="1514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1DD551F1-51E2-44BC-B7C3-3284A749B294}"/>
                </a:ext>
              </a:extLst>
            </p:cNvPr>
            <p:cNvSpPr/>
            <p:nvPr/>
          </p:nvSpPr>
          <p:spPr>
            <a:xfrm>
              <a:off x="4617359" y="2599396"/>
              <a:ext cx="104320" cy="99733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9EFE7D58-31FE-4CED-9A01-F5682532EA53}"/>
                </a:ext>
              </a:extLst>
            </p:cNvPr>
            <p:cNvSpPr/>
            <p:nvPr/>
          </p:nvSpPr>
          <p:spPr>
            <a:xfrm>
              <a:off x="181429" y="4580472"/>
              <a:ext cx="1655537" cy="1514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07734084-40E5-4AB9-B288-6E738ED6E6B9}"/>
                </a:ext>
              </a:extLst>
            </p:cNvPr>
            <p:cNvSpPr/>
            <p:nvPr/>
          </p:nvSpPr>
          <p:spPr>
            <a:xfrm>
              <a:off x="7166429" y="4435405"/>
              <a:ext cx="1655534" cy="1514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82063EF7-0E9D-4116-B210-171FBA1C212C}"/>
                </a:ext>
              </a:extLst>
            </p:cNvPr>
            <p:cNvSpPr/>
            <p:nvPr/>
          </p:nvSpPr>
          <p:spPr>
            <a:xfrm rot="18000000">
              <a:off x="5383920" y="4539402"/>
              <a:ext cx="104269" cy="10296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D305724A-5CB4-4A55-9B84-1C1B37EA5F32}"/>
                </a:ext>
              </a:extLst>
            </p:cNvPr>
            <p:cNvSpPr/>
            <p:nvPr/>
          </p:nvSpPr>
          <p:spPr>
            <a:xfrm rot="14400000">
              <a:off x="3299767" y="4197124"/>
              <a:ext cx="131469" cy="107042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grpSp>
          <p:nvGrpSpPr>
            <p:cNvPr id="43096" name="Groep 3">
              <a:extLst>
                <a:ext uri="{FF2B5EF4-FFF2-40B4-BE49-F238E27FC236}">
                  <a16:creationId xmlns:a16="http://schemas.microsoft.com/office/drawing/2014/main" id="{9D36F482-9EC8-4F1E-89EF-615F92F8310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11638" y="1052513"/>
              <a:ext cx="563562" cy="180975"/>
              <a:chOff x="4201735" y="1034744"/>
              <a:chExt cx="563264" cy="180000"/>
            </a:xfrm>
          </p:grpSpPr>
          <p:sp>
            <p:nvSpPr>
              <p:cNvPr id="43" name="Ovaal 42">
                <a:extLst>
                  <a:ext uri="{FF2B5EF4-FFF2-40B4-BE49-F238E27FC236}">
                    <a16:creationId xmlns:a16="http://schemas.microsoft.com/office/drawing/2014/main" id="{5396A6D6-5E56-4304-8350-32411FB452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3774" y="1035749"/>
                <a:ext cx="176800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4" name="Ovaal 43">
                <a:extLst>
                  <a:ext uri="{FF2B5EF4-FFF2-40B4-BE49-F238E27FC236}">
                    <a16:creationId xmlns:a16="http://schemas.microsoft.com/office/drawing/2014/main" id="{02C3BF65-DCFC-4FF4-ACB1-C4FA654C8D6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9107" y="1035749"/>
                <a:ext cx="176798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97" name="Groep 12">
              <a:extLst>
                <a:ext uri="{FF2B5EF4-FFF2-40B4-BE49-F238E27FC236}">
                  <a16:creationId xmlns:a16="http://schemas.microsoft.com/office/drawing/2014/main" id="{532F21A1-0AE4-497F-836A-DCF0ABD5FF0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489325" y="1776413"/>
              <a:ext cx="563563" cy="179387"/>
              <a:chOff x="4201735" y="1034744"/>
              <a:chExt cx="563264" cy="180000"/>
            </a:xfrm>
          </p:grpSpPr>
          <p:sp>
            <p:nvSpPr>
              <p:cNvPr id="41" name="Ovaal 40">
                <a:extLst>
                  <a:ext uri="{FF2B5EF4-FFF2-40B4-BE49-F238E27FC236}">
                    <a16:creationId xmlns:a16="http://schemas.microsoft.com/office/drawing/2014/main" id="{53710DA8-B605-4286-BB48-04C9B48DCD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338" y="1035656"/>
                <a:ext cx="176708" cy="1774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2" name="Ovaal 41">
                <a:extLst>
                  <a:ext uri="{FF2B5EF4-FFF2-40B4-BE49-F238E27FC236}">
                    <a16:creationId xmlns:a16="http://schemas.microsoft.com/office/drawing/2014/main" id="{CA976423-BD5B-411E-B22A-3B3B28D41B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6468" y="1035654"/>
                <a:ext cx="176705" cy="1774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98" name="Groep 15">
              <a:extLst>
                <a:ext uri="{FF2B5EF4-FFF2-40B4-BE49-F238E27FC236}">
                  <a16:creationId xmlns:a16="http://schemas.microsoft.com/office/drawing/2014/main" id="{D21E364A-3EF7-4291-B0E0-4E9C5B54446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6710363" y="4843463"/>
              <a:ext cx="563562" cy="179387"/>
              <a:chOff x="4201735" y="1034744"/>
              <a:chExt cx="563264" cy="180000"/>
            </a:xfrm>
          </p:grpSpPr>
          <p:sp>
            <p:nvSpPr>
              <p:cNvPr id="39" name="Ovaal 38">
                <a:extLst>
                  <a:ext uri="{FF2B5EF4-FFF2-40B4-BE49-F238E27FC236}">
                    <a16:creationId xmlns:a16="http://schemas.microsoft.com/office/drawing/2014/main" id="{55F0ABB4-136F-4DCF-BE47-298BC5B3E4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26522" y="1025338"/>
                <a:ext cx="208532" cy="2046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0" name="Ovaal 39">
                <a:extLst>
                  <a:ext uri="{FF2B5EF4-FFF2-40B4-BE49-F238E27FC236}">
                    <a16:creationId xmlns:a16="http://schemas.microsoft.com/office/drawing/2014/main" id="{CD1AD186-4B92-4426-B70B-813433A191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58383" y="1019744"/>
                <a:ext cx="199466" cy="2092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99" name="Groep 19">
              <a:extLst>
                <a:ext uri="{FF2B5EF4-FFF2-40B4-BE49-F238E27FC236}">
                  <a16:creationId xmlns:a16="http://schemas.microsoft.com/office/drawing/2014/main" id="{F4F5B88F-357F-4479-99C0-70436B00CAD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4895850" y="1776413"/>
              <a:ext cx="563563" cy="179387"/>
              <a:chOff x="4201735" y="1034744"/>
              <a:chExt cx="563264" cy="180000"/>
            </a:xfrm>
          </p:grpSpPr>
          <p:sp>
            <p:nvSpPr>
              <p:cNvPr id="37" name="Ovaal 36">
                <a:extLst>
                  <a:ext uri="{FF2B5EF4-FFF2-40B4-BE49-F238E27FC236}">
                    <a16:creationId xmlns:a16="http://schemas.microsoft.com/office/drawing/2014/main" id="{F3474B8C-5586-44B4-AADF-6EFFB43211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338" y="1036112"/>
                <a:ext cx="176708" cy="1774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8" name="Ovaal 37">
                <a:extLst>
                  <a:ext uri="{FF2B5EF4-FFF2-40B4-BE49-F238E27FC236}">
                    <a16:creationId xmlns:a16="http://schemas.microsoft.com/office/drawing/2014/main" id="{AA172D46-1CF6-42C5-BBDD-03819B3073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6468" y="1036110"/>
                <a:ext cx="176705" cy="17749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100" name="Groep 28">
              <a:extLst>
                <a:ext uri="{FF2B5EF4-FFF2-40B4-BE49-F238E27FC236}">
                  <a16:creationId xmlns:a16="http://schemas.microsoft.com/office/drawing/2014/main" id="{202DA83A-C4F7-4B92-8A1B-4CCFEA5CCFD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5899150" y="6002338"/>
              <a:ext cx="563563" cy="180975"/>
              <a:chOff x="4201735" y="1034744"/>
              <a:chExt cx="563264" cy="180000"/>
            </a:xfrm>
          </p:grpSpPr>
          <p:sp>
            <p:nvSpPr>
              <p:cNvPr id="35" name="Ovaal 34">
                <a:extLst>
                  <a:ext uri="{FF2B5EF4-FFF2-40B4-BE49-F238E27FC236}">
                    <a16:creationId xmlns:a16="http://schemas.microsoft.com/office/drawing/2014/main" id="{933732B8-E35F-4098-A928-1256EDDCB8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2118" y="1038024"/>
                <a:ext cx="176798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6" name="Ovaal 35">
                <a:extLst>
                  <a:ext uri="{FF2B5EF4-FFF2-40B4-BE49-F238E27FC236}">
                    <a16:creationId xmlns:a16="http://schemas.microsoft.com/office/drawing/2014/main" id="{0F72FD6B-9949-4177-BDE4-549A709CED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79683" y="1038579"/>
                <a:ext cx="181332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101" name="Groep 32">
              <a:extLst>
                <a:ext uri="{FF2B5EF4-FFF2-40B4-BE49-F238E27FC236}">
                  <a16:creationId xmlns:a16="http://schemas.microsoft.com/office/drawing/2014/main" id="{1B12BE93-89B1-4F44-9E08-4948005443C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3600000">
              <a:off x="1512095" y="5784056"/>
              <a:ext cx="563562" cy="180975"/>
              <a:chOff x="4201735" y="1034744"/>
              <a:chExt cx="563264" cy="180000"/>
            </a:xfrm>
          </p:grpSpPr>
          <p:sp>
            <p:nvSpPr>
              <p:cNvPr id="33" name="Ovaal 32">
                <a:extLst>
                  <a:ext uri="{FF2B5EF4-FFF2-40B4-BE49-F238E27FC236}">
                    <a16:creationId xmlns:a16="http://schemas.microsoft.com/office/drawing/2014/main" id="{6854B031-2CFF-4EFC-B7E1-B06AEA8AE9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48382" y="1055598"/>
                <a:ext cx="203892" cy="13082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4" name="Ovaal 33">
                <a:extLst>
                  <a:ext uri="{FF2B5EF4-FFF2-40B4-BE49-F238E27FC236}">
                    <a16:creationId xmlns:a16="http://schemas.microsoft.com/office/drawing/2014/main" id="{2C278DA4-0BF3-4B5B-8CFC-3FB680C67D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3721" y="1050692"/>
                <a:ext cx="181239" cy="14887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102" name="Groep 35">
              <a:extLst>
                <a:ext uri="{FF2B5EF4-FFF2-40B4-BE49-F238E27FC236}">
                  <a16:creationId xmlns:a16="http://schemas.microsoft.com/office/drawing/2014/main" id="{2F6B849A-7116-4C43-B6DB-2210092613A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7200000">
              <a:off x="6922294" y="5782469"/>
              <a:ext cx="561975" cy="179387"/>
              <a:chOff x="4201735" y="1034744"/>
              <a:chExt cx="563264" cy="180000"/>
            </a:xfrm>
          </p:grpSpPr>
          <p:sp>
            <p:nvSpPr>
              <p:cNvPr id="31" name="Ovaal 30">
                <a:extLst>
                  <a:ext uri="{FF2B5EF4-FFF2-40B4-BE49-F238E27FC236}">
                    <a16:creationId xmlns:a16="http://schemas.microsoft.com/office/drawing/2014/main" id="{1EFBBB44-ACC8-4D46-B485-0ADC808577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2180" y="1067013"/>
                <a:ext cx="181750" cy="2002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2" name="Ovaal 31">
                <a:extLst>
                  <a:ext uri="{FF2B5EF4-FFF2-40B4-BE49-F238E27FC236}">
                    <a16:creationId xmlns:a16="http://schemas.microsoft.com/office/drawing/2014/main" id="{AFEC0AF6-6D64-4D63-9D0A-D4C005A5FD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417" y="1034904"/>
                <a:ext cx="181750" cy="18205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19" name="Groep 18">
              <a:extLst>
                <a:ext uri="{FF2B5EF4-FFF2-40B4-BE49-F238E27FC236}">
                  <a16:creationId xmlns:a16="http://schemas.microsoft.com/office/drawing/2014/main" id="{0551D36E-1D88-45FC-B32C-602D1F9BF748}"/>
                </a:ext>
              </a:extLst>
            </p:cNvPr>
            <p:cNvGrpSpPr>
              <a:grpSpLocks noChangeAspect="1"/>
            </p:cNvGrpSpPr>
            <p:nvPr/>
          </p:nvGrpSpPr>
          <p:grpSpPr>
            <a:xfrm rot="8820000">
              <a:off x="2525695" y="5992715"/>
              <a:ext cx="563264" cy="180000"/>
              <a:chOff x="4201735" y="1034744"/>
              <a:chExt cx="563264" cy="180000"/>
            </a:xfrm>
            <a:solidFill>
              <a:schemeClr val="tx1"/>
            </a:solidFill>
          </p:grpSpPr>
          <p:sp>
            <p:nvSpPr>
              <p:cNvPr id="29" name="Ovaal 28">
                <a:extLst>
                  <a:ext uri="{FF2B5EF4-FFF2-40B4-BE49-F238E27FC236}">
                    <a16:creationId xmlns:a16="http://schemas.microsoft.com/office/drawing/2014/main" id="{C3200AE1-6D49-48E6-9420-BD4987279E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30" name="Ovaal 29">
                <a:extLst>
                  <a:ext uri="{FF2B5EF4-FFF2-40B4-BE49-F238E27FC236}">
                    <a16:creationId xmlns:a16="http://schemas.microsoft.com/office/drawing/2014/main" id="{F39205EF-8EDE-4275-A54B-BB4444411E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4999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20" name="Groep 41">
              <a:extLst>
                <a:ext uri="{FF2B5EF4-FFF2-40B4-BE49-F238E27FC236}">
                  <a16:creationId xmlns:a16="http://schemas.microsoft.com/office/drawing/2014/main" id="{D12FF3A2-C880-4EC8-9AD2-B14C5665A8A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9000000">
              <a:off x="1744663" y="4827588"/>
              <a:ext cx="561975" cy="179387"/>
              <a:chOff x="4201735" y="1034744"/>
              <a:chExt cx="563264" cy="180000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27" name="Ovaal 26">
                <a:extLst>
                  <a:ext uri="{FF2B5EF4-FFF2-40B4-BE49-F238E27FC236}">
                    <a16:creationId xmlns:a16="http://schemas.microsoft.com/office/drawing/2014/main" id="{18BC0019-C628-40A9-BFFA-0C7F401542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3696" y="1037257"/>
                <a:ext cx="179799" cy="180001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28" name="Ovaal 27">
                <a:extLst>
                  <a:ext uri="{FF2B5EF4-FFF2-40B4-BE49-F238E27FC236}">
                    <a16:creationId xmlns:a16="http://schemas.microsoft.com/office/drawing/2014/main" id="{9846ADC7-430C-4E9A-94C4-E6EE303161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6577" y="1036000"/>
                <a:ext cx="179799" cy="18000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105" name="Groep 12">
              <a:extLst>
                <a:ext uri="{FF2B5EF4-FFF2-40B4-BE49-F238E27FC236}">
                  <a16:creationId xmlns:a16="http://schemas.microsoft.com/office/drawing/2014/main" id="{88277359-A8FF-4149-B032-AFA4E9086D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4282" y="1066006"/>
              <a:ext cx="266700" cy="268288"/>
              <a:chOff x="8758014" y="2211337"/>
              <a:chExt cx="266978" cy="266978"/>
            </a:xfrm>
          </p:grpSpPr>
          <p:sp>
            <p:nvSpPr>
              <p:cNvPr id="25" name="Ovaal 24">
                <a:extLst>
                  <a:ext uri="{FF2B5EF4-FFF2-40B4-BE49-F238E27FC236}">
                    <a16:creationId xmlns:a16="http://schemas.microsoft.com/office/drawing/2014/main" id="{8C09CAF3-6394-479C-9A4E-35C818A6FF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7448" y="2212448"/>
                <a:ext cx="267885" cy="266162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26" name="Rechte verbindingslijn 25">
                <a:extLst>
                  <a:ext uri="{FF2B5EF4-FFF2-40B4-BE49-F238E27FC236}">
                    <a16:creationId xmlns:a16="http://schemas.microsoft.com/office/drawing/2014/main" id="{D01CB801-7983-45FA-BEE1-1F122DF560C5}"/>
                  </a:ext>
                </a:extLst>
              </p:cNvPr>
              <p:cNvCxnSpPr/>
              <p:nvPr/>
            </p:nvCxnSpPr>
            <p:spPr>
              <a:xfrm>
                <a:off x="8811933" y="2347784"/>
                <a:ext cx="158914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106" name="Groep 12">
              <a:extLst>
                <a:ext uri="{FF2B5EF4-FFF2-40B4-BE49-F238E27FC236}">
                  <a16:creationId xmlns:a16="http://schemas.microsoft.com/office/drawing/2014/main" id="{F91FC8C5-9038-4E40-94FB-BE839745A5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0624" y="5053013"/>
              <a:ext cx="322551" cy="320531"/>
              <a:chOff x="8758014" y="2211337"/>
              <a:chExt cx="266978" cy="266978"/>
            </a:xfrm>
          </p:grpSpPr>
          <p:sp>
            <p:nvSpPr>
              <p:cNvPr id="23" name="Ovaal 22">
                <a:extLst>
                  <a:ext uri="{FF2B5EF4-FFF2-40B4-BE49-F238E27FC236}">
                    <a16:creationId xmlns:a16="http://schemas.microsoft.com/office/drawing/2014/main" id="{D28CA6B4-2250-4FF5-9883-C2B6C21114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7853" y="2210443"/>
                <a:ext cx="266550" cy="268091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24" name="Rechte verbindingslijn 23">
                <a:extLst>
                  <a:ext uri="{FF2B5EF4-FFF2-40B4-BE49-F238E27FC236}">
                    <a16:creationId xmlns:a16="http://schemas.microsoft.com/office/drawing/2014/main" id="{DC2B9B50-5273-4476-960F-8864EF970E97}"/>
                  </a:ext>
                </a:extLst>
              </p:cNvPr>
              <p:cNvCxnSpPr/>
              <p:nvPr/>
            </p:nvCxnSpPr>
            <p:spPr>
              <a:xfrm>
                <a:off x="8810413" y="2346377"/>
                <a:ext cx="16143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012" name="Groep 2">
            <a:extLst>
              <a:ext uri="{FF2B5EF4-FFF2-40B4-BE49-F238E27FC236}">
                <a16:creationId xmlns:a16="http://schemas.microsoft.com/office/drawing/2014/main" id="{437B8C99-ACF4-40E9-B008-4EA8B4FE047C}"/>
              </a:ext>
            </a:extLst>
          </p:cNvPr>
          <p:cNvGrpSpPr>
            <a:grpSpLocks/>
          </p:cNvGrpSpPr>
          <p:nvPr/>
        </p:nvGrpSpPr>
        <p:grpSpPr bwMode="auto">
          <a:xfrm>
            <a:off x="2127251" y="3047324"/>
            <a:ext cx="4751387" cy="2028825"/>
            <a:chOff x="2411760" y="413822"/>
            <a:chExt cx="4752528" cy="2028825"/>
          </a:xfrm>
        </p:grpSpPr>
        <p:pic>
          <p:nvPicPr>
            <p:cNvPr id="43087" name="Afbeelding 1">
              <a:extLst>
                <a:ext uri="{FF2B5EF4-FFF2-40B4-BE49-F238E27FC236}">
                  <a16:creationId xmlns:a16="http://schemas.microsoft.com/office/drawing/2014/main" id="{ED252F14-9F8A-4609-8896-ADE4EE3B0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54" r="23174"/>
            <a:stretch>
              <a:fillRect/>
            </a:stretch>
          </p:blipFill>
          <p:spPr bwMode="auto">
            <a:xfrm>
              <a:off x="2411760" y="413822"/>
              <a:ext cx="4752528" cy="202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hoek 1">
              <a:extLst>
                <a:ext uri="{FF2B5EF4-FFF2-40B4-BE49-F238E27FC236}">
                  <a16:creationId xmlns:a16="http://schemas.microsoft.com/office/drawing/2014/main" id="{AFF2E72B-25AF-4070-98C2-C8A00A5412C0}"/>
                </a:ext>
              </a:extLst>
            </p:cNvPr>
            <p:cNvSpPr/>
            <p:nvPr/>
          </p:nvSpPr>
          <p:spPr>
            <a:xfrm>
              <a:off x="3859908" y="620197"/>
              <a:ext cx="1921336" cy="1512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</p:grpSp>
      <p:grpSp>
        <p:nvGrpSpPr>
          <p:cNvPr id="43013" name="Groep 44">
            <a:extLst>
              <a:ext uri="{FF2B5EF4-FFF2-40B4-BE49-F238E27FC236}">
                <a16:creationId xmlns:a16="http://schemas.microsoft.com/office/drawing/2014/main" id="{27ED9DD3-0C95-4631-81B2-AF16A428DFD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14640" y="3076575"/>
            <a:ext cx="3200400" cy="2133600"/>
            <a:chOff x="-11306" y="385456"/>
            <a:chExt cx="9143988" cy="6092814"/>
          </a:xfrm>
        </p:grpSpPr>
        <p:pic>
          <p:nvPicPr>
            <p:cNvPr id="43051" name="Afbeelding 1">
              <a:extLst>
                <a:ext uri="{FF2B5EF4-FFF2-40B4-BE49-F238E27FC236}">
                  <a16:creationId xmlns:a16="http://schemas.microsoft.com/office/drawing/2014/main" id="{EC4EAE52-68B3-4308-AA29-56E9B60E8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1305" y="385460"/>
              <a:ext cx="9144000" cy="6092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Rechthoek 46">
              <a:extLst>
                <a:ext uri="{FF2B5EF4-FFF2-40B4-BE49-F238E27FC236}">
                  <a16:creationId xmlns:a16="http://schemas.microsoft.com/office/drawing/2014/main" id="{6874D821-F2F4-4F32-A3C0-6E334C69CAFF}"/>
                </a:ext>
              </a:extLst>
            </p:cNvPr>
            <p:cNvSpPr/>
            <p:nvPr/>
          </p:nvSpPr>
          <p:spPr>
            <a:xfrm>
              <a:off x="5148027" y="690851"/>
              <a:ext cx="1655535" cy="15141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8" name="Rechthoek 47">
              <a:extLst>
                <a:ext uri="{FF2B5EF4-FFF2-40B4-BE49-F238E27FC236}">
                  <a16:creationId xmlns:a16="http://schemas.microsoft.com/office/drawing/2014/main" id="{8E8F43EF-80AC-45D9-8068-565308AE165D}"/>
                </a:ext>
              </a:extLst>
            </p:cNvPr>
            <p:cNvSpPr/>
            <p:nvPr/>
          </p:nvSpPr>
          <p:spPr>
            <a:xfrm>
              <a:off x="4621885" y="2599388"/>
              <a:ext cx="131537" cy="9973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974029C8-4DF4-468F-92AE-4D09800A00E1}"/>
                </a:ext>
              </a:extLst>
            </p:cNvPr>
            <p:cNvSpPr/>
            <p:nvPr/>
          </p:nvSpPr>
          <p:spPr>
            <a:xfrm>
              <a:off x="181428" y="4580460"/>
              <a:ext cx="1655532" cy="15141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8A788450-F50B-4CD6-AF10-DE53C7986FD5}"/>
                </a:ext>
              </a:extLst>
            </p:cNvPr>
            <p:cNvSpPr/>
            <p:nvPr/>
          </p:nvSpPr>
          <p:spPr>
            <a:xfrm>
              <a:off x="7166419" y="4435393"/>
              <a:ext cx="1655532" cy="15141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51" name="Rechthoek 50">
              <a:extLst>
                <a:ext uri="{FF2B5EF4-FFF2-40B4-BE49-F238E27FC236}">
                  <a16:creationId xmlns:a16="http://schemas.microsoft.com/office/drawing/2014/main" id="{101B6E3E-6D0C-4A8D-A22B-F867E1613CC0}"/>
                </a:ext>
              </a:extLst>
            </p:cNvPr>
            <p:cNvSpPr/>
            <p:nvPr/>
          </p:nvSpPr>
          <p:spPr>
            <a:xfrm rot="18000000">
              <a:off x="5383911" y="4539390"/>
              <a:ext cx="104268" cy="10296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4DC1ADCE-DD3E-47D9-951A-89076A645A11}"/>
                </a:ext>
              </a:extLst>
            </p:cNvPr>
            <p:cNvSpPr/>
            <p:nvPr/>
          </p:nvSpPr>
          <p:spPr>
            <a:xfrm rot="14400000">
              <a:off x="3315630" y="4208447"/>
              <a:ext cx="108800" cy="10704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grpSp>
          <p:nvGrpSpPr>
            <p:cNvPr id="43058" name="Groep 3">
              <a:extLst>
                <a:ext uri="{FF2B5EF4-FFF2-40B4-BE49-F238E27FC236}">
                  <a16:creationId xmlns:a16="http://schemas.microsoft.com/office/drawing/2014/main" id="{2F5C2E76-AA80-49CB-8981-796C3ABE7EB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11631" y="1052508"/>
              <a:ext cx="563562" cy="180974"/>
              <a:chOff x="4201735" y="1034744"/>
              <a:chExt cx="563264" cy="180000"/>
            </a:xfrm>
          </p:grpSpPr>
          <p:sp>
            <p:nvSpPr>
              <p:cNvPr id="84" name="Ovaal 83">
                <a:extLst>
                  <a:ext uri="{FF2B5EF4-FFF2-40B4-BE49-F238E27FC236}">
                    <a16:creationId xmlns:a16="http://schemas.microsoft.com/office/drawing/2014/main" id="{17463ED0-29E4-48D2-BDAB-2E8458E0A4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26442" y="1035749"/>
                <a:ext cx="176798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85" name="Ovaal 84">
                <a:extLst>
                  <a:ext uri="{FF2B5EF4-FFF2-40B4-BE49-F238E27FC236}">
                    <a16:creationId xmlns:a16="http://schemas.microsoft.com/office/drawing/2014/main" id="{B7BAD375-56DF-4732-9FB5-3C5B0378EC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9107" y="1035749"/>
                <a:ext cx="176798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59" name="Groep 12">
              <a:extLst>
                <a:ext uri="{FF2B5EF4-FFF2-40B4-BE49-F238E27FC236}">
                  <a16:creationId xmlns:a16="http://schemas.microsoft.com/office/drawing/2014/main" id="{F34FDE1D-F7E1-43B1-AB63-3DD363CD19F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489319" y="1776409"/>
              <a:ext cx="563562" cy="179385"/>
              <a:chOff x="4201735" y="1034744"/>
              <a:chExt cx="563264" cy="180000"/>
            </a:xfrm>
          </p:grpSpPr>
          <p:sp>
            <p:nvSpPr>
              <p:cNvPr id="82" name="Ovaal 81">
                <a:extLst>
                  <a:ext uri="{FF2B5EF4-FFF2-40B4-BE49-F238E27FC236}">
                    <a16:creationId xmlns:a16="http://schemas.microsoft.com/office/drawing/2014/main" id="{6EB010CF-7F0B-4505-8F38-7BE900E5F9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337" y="981039"/>
                <a:ext cx="176708" cy="1729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83" name="Ovaal 82">
                <a:extLst>
                  <a:ext uri="{FF2B5EF4-FFF2-40B4-BE49-F238E27FC236}">
                    <a16:creationId xmlns:a16="http://schemas.microsoft.com/office/drawing/2014/main" id="{D152D374-8275-4BF8-82AE-CC43B5302A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6467" y="981038"/>
                <a:ext cx="176705" cy="1729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60" name="Groep 15">
              <a:extLst>
                <a:ext uri="{FF2B5EF4-FFF2-40B4-BE49-F238E27FC236}">
                  <a16:creationId xmlns:a16="http://schemas.microsoft.com/office/drawing/2014/main" id="{4119C3AC-42A5-48CD-B294-87C4B728F3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6710354" y="4843452"/>
              <a:ext cx="563562" cy="179386"/>
              <a:chOff x="4201735" y="1034744"/>
              <a:chExt cx="563264" cy="180000"/>
            </a:xfrm>
          </p:grpSpPr>
          <p:sp>
            <p:nvSpPr>
              <p:cNvPr id="80" name="Ovaal 79">
                <a:extLst>
                  <a:ext uri="{FF2B5EF4-FFF2-40B4-BE49-F238E27FC236}">
                    <a16:creationId xmlns:a16="http://schemas.microsoft.com/office/drawing/2014/main" id="{272BE352-05B1-4E39-80B9-6DBD3A8A1C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40950" y="1023896"/>
                <a:ext cx="185867" cy="2092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81" name="Ovaal 80">
                <a:extLst>
                  <a:ext uri="{FF2B5EF4-FFF2-40B4-BE49-F238E27FC236}">
                    <a16:creationId xmlns:a16="http://schemas.microsoft.com/office/drawing/2014/main" id="{0A60DFB7-BE17-408F-BF26-78360ABEBF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3761" y="1034444"/>
                <a:ext cx="181332" cy="18195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56" name="Groep 19">
              <a:extLst>
                <a:ext uri="{FF2B5EF4-FFF2-40B4-BE49-F238E27FC236}">
                  <a16:creationId xmlns:a16="http://schemas.microsoft.com/office/drawing/2014/main" id="{5DF145BF-F5DF-450A-A809-93A5E0B68FC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4895843" y="1776411"/>
              <a:ext cx="563563" cy="179385"/>
              <a:chOff x="4201735" y="1034744"/>
              <a:chExt cx="563264" cy="180000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78" name="Ovaal 77">
                <a:extLst>
                  <a:ext uri="{FF2B5EF4-FFF2-40B4-BE49-F238E27FC236}">
                    <a16:creationId xmlns:a16="http://schemas.microsoft.com/office/drawing/2014/main" id="{1B01D44F-1D2C-40DA-8D69-246D8673A9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3"/>
                <a:ext cx="179293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79" name="Ovaal 78">
                <a:extLst>
                  <a:ext uri="{FF2B5EF4-FFF2-40B4-BE49-F238E27FC236}">
                    <a16:creationId xmlns:a16="http://schemas.microsoft.com/office/drawing/2014/main" id="{C66ED8EE-A0DB-4C3C-BFDD-88505D88E0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5706" y="1034743"/>
                <a:ext cx="179293" cy="18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62" name="Groep 28">
              <a:extLst>
                <a:ext uri="{FF2B5EF4-FFF2-40B4-BE49-F238E27FC236}">
                  <a16:creationId xmlns:a16="http://schemas.microsoft.com/office/drawing/2014/main" id="{77188328-F2FC-427E-8BF6-AA7487BFBED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5899140" y="6002331"/>
              <a:ext cx="563562" cy="180974"/>
              <a:chOff x="4201735" y="1034744"/>
              <a:chExt cx="563264" cy="180000"/>
            </a:xfrm>
          </p:grpSpPr>
          <p:sp>
            <p:nvSpPr>
              <p:cNvPr id="76" name="Ovaal 75">
                <a:extLst>
                  <a:ext uri="{FF2B5EF4-FFF2-40B4-BE49-F238E27FC236}">
                    <a16:creationId xmlns:a16="http://schemas.microsoft.com/office/drawing/2014/main" id="{03F1C2DE-284B-49D0-8E02-A1F428B122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2116" y="1038025"/>
                <a:ext cx="176798" cy="18035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77" name="Ovaal 76">
                <a:extLst>
                  <a:ext uri="{FF2B5EF4-FFF2-40B4-BE49-F238E27FC236}">
                    <a16:creationId xmlns:a16="http://schemas.microsoft.com/office/drawing/2014/main" id="{95D4E8E4-5AA6-4490-BE31-99B0D0F559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78548" y="1034374"/>
                <a:ext cx="181332" cy="18486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63" name="Groep 32">
              <a:extLst>
                <a:ext uri="{FF2B5EF4-FFF2-40B4-BE49-F238E27FC236}">
                  <a16:creationId xmlns:a16="http://schemas.microsoft.com/office/drawing/2014/main" id="{D08BFA53-591E-4835-93F0-4897302A8DC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3600000">
              <a:off x="1512093" y="5784050"/>
              <a:ext cx="563560" cy="180974"/>
              <a:chOff x="4201735" y="1034744"/>
              <a:chExt cx="563264" cy="180000"/>
            </a:xfrm>
          </p:grpSpPr>
          <p:sp>
            <p:nvSpPr>
              <p:cNvPr id="74" name="Ovaal 73">
                <a:extLst>
                  <a:ext uri="{FF2B5EF4-FFF2-40B4-BE49-F238E27FC236}">
                    <a16:creationId xmlns:a16="http://schemas.microsoft.com/office/drawing/2014/main" id="{3D5C54B4-58AA-4747-826B-86FDF4BD3E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148381" y="1055601"/>
                <a:ext cx="203892" cy="13082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75" name="Ovaal 74">
                <a:extLst>
                  <a:ext uri="{FF2B5EF4-FFF2-40B4-BE49-F238E27FC236}">
                    <a16:creationId xmlns:a16="http://schemas.microsoft.com/office/drawing/2014/main" id="{7EAFAA5B-675F-42CE-BCAD-88800CA382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3417" y="1065356"/>
                <a:ext cx="185768" cy="12180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64" name="Groep 35">
              <a:extLst>
                <a:ext uri="{FF2B5EF4-FFF2-40B4-BE49-F238E27FC236}">
                  <a16:creationId xmlns:a16="http://schemas.microsoft.com/office/drawing/2014/main" id="{FC76B2B0-D623-4F6F-9FFD-4C01D32B840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7200000">
              <a:off x="6922283" y="5782462"/>
              <a:ext cx="561975" cy="179385"/>
              <a:chOff x="4201735" y="1034744"/>
              <a:chExt cx="563264" cy="180000"/>
            </a:xfrm>
          </p:grpSpPr>
          <p:sp>
            <p:nvSpPr>
              <p:cNvPr id="72" name="Ovaal 71">
                <a:extLst>
                  <a:ext uri="{FF2B5EF4-FFF2-40B4-BE49-F238E27FC236}">
                    <a16:creationId xmlns:a16="http://schemas.microsoft.com/office/drawing/2014/main" id="{781CC663-DEA7-4C2C-B41B-75CD725589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2181" y="1067015"/>
                <a:ext cx="181750" cy="2002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73" name="Ovaal 72">
                <a:extLst>
                  <a:ext uri="{FF2B5EF4-FFF2-40B4-BE49-F238E27FC236}">
                    <a16:creationId xmlns:a16="http://schemas.microsoft.com/office/drawing/2014/main" id="{8D8078B8-CE20-42F5-8B6E-3932C07DD5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2418" y="1034906"/>
                <a:ext cx="181750" cy="18205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60" name="Groep 59">
              <a:extLst>
                <a:ext uri="{FF2B5EF4-FFF2-40B4-BE49-F238E27FC236}">
                  <a16:creationId xmlns:a16="http://schemas.microsoft.com/office/drawing/2014/main" id="{A133AA0C-43F1-4DDF-8AAF-89DD739F6E65}"/>
                </a:ext>
              </a:extLst>
            </p:cNvPr>
            <p:cNvGrpSpPr>
              <a:grpSpLocks noChangeAspect="1"/>
            </p:cNvGrpSpPr>
            <p:nvPr/>
          </p:nvGrpSpPr>
          <p:grpSpPr>
            <a:xfrm rot="8820000">
              <a:off x="2525691" y="5992711"/>
              <a:ext cx="563262" cy="180000"/>
              <a:chOff x="4201735" y="1034744"/>
              <a:chExt cx="563264" cy="180000"/>
            </a:xfrm>
            <a:solidFill>
              <a:schemeClr val="tx1"/>
            </a:solidFill>
          </p:grpSpPr>
          <p:sp>
            <p:nvSpPr>
              <p:cNvPr id="70" name="Ovaal 69">
                <a:extLst>
                  <a:ext uri="{FF2B5EF4-FFF2-40B4-BE49-F238E27FC236}">
                    <a16:creationId xmlns:a16="http://schemas.microsoft.com/office/drawing/2014/main" id="{AB35C978-16C8-44C9-B74A-35ED4FB8F1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1735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71" name="Ovaal 70">
                <a:extLst>
                  <a:ext uri="{FF2B5EF4-FFF2-40B4-BE49-F238E27FC236}">
                    <a16:creationId xmlns:a16="http://schemas.microsoft.com/office/drawing/2014/main" id="{A944FB2E-9F36-441C-958D-1E14B7F747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84999" y="1034744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66" name="Groep 41">
              <a:extLst>
                <a:ext uri="{FF2B5EF4-FFF2-40B4-BE49-F238E27FC236}">
                  <a16:creationId xmlns:a16="http://schemas.microsoft.com/office/drawing/2014/main" id="{6B1343CE-D59A-46F7-8912-BD51ED9A8A8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9000000">
              <a:off x="1744661" y="4827588"/>
              <a:ext cx="561973" cy="179386"/>
              <a:chOff x="4201735" y="1034744"/>
              <a:chExt cx="563264" cy="180000"/>
            </a:xfrm>
          </p:grpSpPr>
          <p:sp>
            <p:nvSpPr>
              <p:cNvPr id="68" name="Ovaal 67">
                <a:extLst>
                  <a:ext uri="{FF2B5EF4-FFF2-40B4-BE49-F238E27FC236}">
                    <a16:creationId xmlns:a16="http://schemas.microsoft.com/office/drawing/2014/main" id="{A9A0C20B-E5F8-4AF0-A862-B23B5B67B2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3528" y="1041390"/>
                <a:ext cx="181845" cy="17740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69" name="Ovaal 68">
                <a:extLst>
                  <a:ext uri="{FF2B5EF4-FFF2-40B4-BE49-F238E27FC236}">
                    <a16:creationId xmlns:a16="http://schemas.microsoft.com/office/drawing/2014/main" id="{774A6981-D0D3-4005-8023-8086BC6B61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665694" y="1047231"/>
                <a:ext cx="177297" cy="1455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</p:grpSp>
        <p:grpSp>
          <p:nvGrpSpPr>
            <p:cNvPr id="43067" name="Groep 12">
              <a:extLst>
                <a:ext uri="{FF2B5EF4-FFF2-40B4-BE49-F238E27FC236}">
                  <a16:creationId xmlns:a16="http://schemas.microsoft.com/office/drawing/2014/main" id="{5BFD5043-020C-4C15-B5C3-3A0132DC58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7961" y="5157067"/>
              <a:ext cx="266700" cy="268289"/>
              <a:chOff x="8758014" y="2211337"/>
              <a:chExt cx="266978" cy="266978"/>
            </a:xfrm>
          </p:grpSpPr>
          <p:sp>
            <p:nvSpPr>
              <p:cNvPr id="66" name="Ovaal 65">
                <a:extLst>
                  <a:ext uri="{FF2B5EF4-FFF2-40B4-BE49-F238E27FC236}">
                    <a16:creationId xmlns:a16="http://schemas.microsoft.com/office/drawing/2014/main" id="{2F2813D0-B90F-4B98-A633-EDFB022415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801" y="2210479"/>
                <a:ext cx="290588" cy="266162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67" name="Rechte verbindingslijn 66">
                <a:extLst>
                  <a:ext uri="{FF2B5EF4-FFF2-40B4-BE49-F238E27FC236}">
                    <a16:creationId xmlns:a16="http://schemas.microsoft.com/office/drawing/2014/main" id="{AF90C064-8A5E-4DFF-A339-3D4D0DF6F31F}"/>
                  </a:ext>
                </a:extLst>
              </p:cNvPr>
              <p:cNvCxnSpPr/>
              <p:nvPr/>
            </p:nvCxnSpPr>
            <p:spPr>
              <a:xfrm>
                <a:off x="8813286" y="2345815"/>
                <a:ext cx="158917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68" name="Groep 12">
              <a:extLst>
                <a:ext uri="{FF2B5EF4-FFF2-40B4-BE49-F238E27FC236}">
                  <a16:creationId xmlns:a16="http://schemas.microsoft.com/office/drawing/2014/main" id="{7CD97D77-9C00-4F2F-A944-C6687F28AC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0624" y="5053013"/>
              <a:ext cx="322551" cy="320530"/>
              <a:chOff x="8758014" y="2211337"/>
              <a:chExt cx="266978" cy="266978"/>
            </a:xfrm>
          </p:grpSpPr>
          <p:sp>
            <p:nvSpPr>
              <p:cNvPr id="64" name="Ovaal 63">
                <a:extLst>
                  <a:ext uri="{FF2B5EF4-FFF2-40B4-BE49-F238E27FC236}">
                    <a16:creationId xmlns:a16="http://schemas.microsoft.com/office/drawing/2014/main" id="{8946618B-FF08-4820-A71F-077BEDFFDC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7853" y="2210443"/>
                <a:ext cx="266550" cy="268091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65" name="Rechte verbindingslijn 64">
                <a:extLst>
                  <a:ext uri="{FF2B5EF4-FFF2-40B4-BE49-F238E27FC236}">
                    <a16:creationId xmlns:a16="http://schemas.microsoft.com/office/drawing/2014/main" id="{5ED9AA4F-EFB7-4C6E-820C-1F2F31F55ED4}"/>
                  </a:ext>
                </a:extLst>
              </p:cNvPr>
              <p:cNvCxnSpPr/>
              <p:nvPr/>
            </p:nvCxnSpPr>
            <p:spPr>
              <a:xfrm>
                <a:off x="8810413" y="2346377"/>
                <a:ext cx="16143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9" name="Rechthoek 128">
            <a:extLst>
              <a:ext uri="{FF2B5EF4-FFF2-40B4-BE49-F238E27FC236}">
                <a16:creationId xmlns:a16="http://schemas.microsoft.com/office/drawing/2014/main" id="{C3AE8269-2EAE-4B6B-9F14-B6166A969ADD}"/>
              </a:ext>
            </a:extLst>
          </p:cNvPr>
          <p:cNvSpPr/>
          <p:nvPr/>
        </p:nvSpPr>
        <p:spPr bwMode="auto">
          <a:xfrm>
            <a:off x="7881939" y="3831784"/>
            <a:ext cx="581025" cy="397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0" name="Rechthoek 129">
            <a:extLst>
              <a:ext uri="{FF2B5EF4-FFF2-40B4-BE49-F238E27FC236}">
                <a16:creationId xmlns:a16="http://schemas.microsoft.com/office/drawing/2014/main" id="{5AF4D7B8-EDF6-48EE-BA49-7BC67AA8680D}"/>
              </a:ext>
            </a:extLst>
          </p:cNvPr>
          <p:cNvSpPr/>
          <p:nvPr/>
        </p:nvSpPr>
        <p:spPr bwMode="auto">
          <a:xfrm>
            <a:off x="1368300" y="3845289"/>
            <a:ext cx="581025" cy="355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8" name="Boog 137">
            <a:extLst>
              <a:ext uri="{FF2B5EF4-FFF2-40B4-BE49-F238E27FC236}">
                <a16:creationId xmlns:a16="http://schemas.microsoft.com/office/drawing/2014/main" id="{548E980A-BF81-4B20-AE09-29DA1CAE4B24}"/>
              </a:ext>
            </a:extLst>
          </p:cNvPr>
          <p:cNvSpPr/>
          <p:nvPr/>
        </p:nvSpPr>
        <p:spPr>
          <a:xfrm rot="2790495" flipV="1">
            <a:off x="1343025" y="3533776"/>
            <a:ext cx="306387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9" name="Boog 138">
            <a:extLst>
              <a:ext uri="{FF2B5EF4-FFF2-40B4-BE49-F238E27FC236}">
                <a16:creationId xmlns:a16="http://schemas.microsoft.com/office/drawing/2014/main" id="{259808EA-1803-402E-A921-9FE05769D517}"/>
              </a:ext>
            </a:extLst>
          </p:cNvPr>
          <p:cNvSpPr/>
          <p:nvPr/>
        </p:nvSpPr>
        <p:spPr>
          <a:xfrm rot="842295">
            <a:off x="4618038" y="3622675"/>
            <a:ext cx="304800" cy="409575"/>
          </a:xfrm>
          <a:prstGeom prst="arc">
            <a:avLst>
              <a:gd name="adj1" fmla="val 16160811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0" name="Boog 139">
            <a:extLst>
              <a:ext uri="{FF2B5EF4-FFF2-40B4-BE49-F238E27FC236}">
                <a16:creationId xmlns:a16="http://schemas.microsoft.com/office/drawing/2014/main" id="{3C978C8D-B739-4428-9D41-195DADDBABE2}"/>
              </a:ext>
            </a:extLst>
          </p:cNvPr>
          <p:cNvSpPr/>
          <p:nvPr/>
        </p:nvSpPr>
        <p:spPr>
          <a:xfrm rot="10800000" flipV="1">
            <a:off x="4886325" y="4646613"/>
            <a:ext cx="306388" cy="500062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1" name="Boog 140">
            <a:extLst>
              <a:ext uri="{FF2B5EF4-FFF2-40B4-BE49-F238E27FC236}">
                <a16:creationId xmlns:a16="http://schemas.microsoft.com/office/drawing/2014/main" id="{3A188230-C586-41F7-A339-8C812200D77E}"/>
              </a:ext>
            </a:extLst>
          </p:cNvPr>
          <p:cNvSpPr/>
          <p:nvPr/>
        </p:nvSpPr>
        <p:spPr>
          <a:xfrm rot="17553431" flipV="1">
            <a:off x="7056438" y="4368800"/>
            <a:ext cx="306387" cy="500063"/>
          </a:xfrm>
          <a:prstGeom prst="arc">
            <a:avLst>
              <a:gd name="adj1" fmla="val 16911439"/>
              <a:gd name="adj2" fmla="val 6633852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3" name="Boog 142">
            <a:extLst>
              <a:ext uri="{FF2B5EF4-FFF2-40B4-BE49-F238E27FC236}">
                <a16:creationId xmlns:a16="http://schemas.microsoft.com/office/drawing/2014/main" id="{E87144DA-AE2F-4582-8A31-E0AC41895786}"/>
              </a:ext>
            </a:extLst>
          </p:cNvPr>
          <p:cNvSpPr/>
          <p:nvPr/>
        </p:nvSpPr>
        <p:spPr>
          <a:xfrm rot="15526218">
            <a:off x="547688" y="4375150"/>
            <a:ext cx="304800" cy="409575"/>
          </a:xfrm>
          <a:prstGeom prst="arc">
            <a:avLst>
              <a:gd name="adj1" fmla="val 16160811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4" name="Boog 143">
            <a:extLst>
              <a:ext uri="{FF2B5EF4-FFF2-40B4-BE49-F238E27FC236}">
                <a16:creationId xmlns:a16="http://schemas.microsoft.com/office/drawing/2014/main" id="{61799AEF-8D78-433F-8BE4-A3DE99607C1D}"/>
              </a:ext>
            </a:extLst>
          </p:cNvPr>
          <p:cNvSpPr/>
          <p:nvPr/>
        </p:nvSpPr>
        <p:spPr>
          <a:xfrm rot="7894660">
            <a:off x="8142288" y="4738687"/>
            <a:ext cx="304800" cy="409575"/>
          </a:xfrm>
          <a:prstGeom prst="arc">
            <a:avLst>
              <a:gd name="adj1" fmla="val 16160811"/>
              <a:gd name="adj2" fmla="val 5423647"/>
            </a:avLst>
          </a:prstGeom>
          <a:ln w="47625" cmpd="sng"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6" name="Tekstvak 5">
            <a:extLst>
              <a:ext uri="{FF2B5EF4-FFF2-40B4-BE49-F238E27FC236}">
                <a16:creationId xmlns:a16="http://schemas.microsoft.com/office/drawing/2014/main" id="{850B3F4A-BB40-4666-A9BD-94041D706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5754688" cy="598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Carbonaation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CO</a:t>
            </a:r>
            <a:r>
              <a:rPr lang="nl-NL" altLang="nl-NL" baseline="-30000" dirty="0">
                <a:latin typeface="Arial" panose="020B0604020202020204" pitchFamily="34" charset="0"/>
              </a:rPr>
              <a:t>3</a:t>
            </a:r>
            <a:r>
              <a:rPr lang="nl-NL" altLang="nl-NL" baseline="36000" dirty="0">
                <a:latin typeface="Arial" panose="020B0604020202020204" pitchFamily="34" charset="0"/>
              </a:rPr>
              <a:t>2-</a:t>
            </a:r>
            <a:endParaRPr lang="nl-NL" altLang="nl-NL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                           </a:t>
            </a:r>
            <a:r>
              <a:rPr lang="nl-NL" altLang="nl-NL" dirty="0">
                <a:solidFill>
                  <a:srgbClr val="FF0000"/>
                </a:solidFill>
                <a:latin typeface="Arial" panose="020B0604020202020204" pitchFamily="34" charset="0"/>
              </a:rPr>
              <a:t>grensstructuren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453824"/>
      </p:ext>
    </p:extLst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Afbeelding 1">
            <a:extLst>
              <a:ext uri="{FF2B5EF4-FFF2-40B4-BE49-F238E27FC236}">
                <a16:creationId xmlns:a16="http://schemas.microsoft.com/office/drawing/2014/main" id="{C5F60965-A5C2-4624-8929-92DE8D8AC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EA5B0217-FE91-492F-9571-D53F577DF715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0155511-C9E9-4D08-89FD-0A924941E7A9}"/>
              </a:ext>
            </a:extLst>
          </p:cNvPr>
          <p:cNvSpPr/>
          <p:nvPr/>
        </p:nvSpPr>
        <p:spPr>
          <a:xfrm>
            <a:off x="179388" y="4581525"/>
            <a:ext cx="1655762" cy="1511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3909C99-FA65-4DCC-8AAA-864A7CAFD01E}"/>
              </a:ext>
            </a:extLst>
          </p:cNvPr>
          <p:cNvSpPr/>
          <p:nvPr/>
        </p:nvSpPr>
        <p:spPr>
          <a:xfrm>
            <a:off x="7164388" y="4437063"/>
            <a:ext cx="1655762" cy="1512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055ED80-190F-4D7D-9A87-6C2752C8BD2E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0967" name="Tekstvak 5">
            <a:extLst>
              <a:ext uri="{FF2B5EF4-FFF2-40B4-BE49-F238E27FC236}">
                <a16:creationId xmlns:a16="http://schemas.microsoft.com/office/drawing/2014/main" id="{F9FD54A9-3E69-45EA-AB92-90696A4EF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Carbonaation CO</a:t>
            </a:r>
            <a:r>
              <a:rPr lang="nl-NL" altLang="nl-NL" baseline="-30000" dirty="0">
                <a:latin typeface="Arial" panose="020B0604020202020204" pitchFamily="34" charset="0"/>
              </a:rPr>
              <a:t>3</a:t>
            </a:r>
            <a:r>
              <a:rPr lang="nl-NL" altLang="nl-NL" baseline="36000" dirty="0">
                <a:latin typeface="Arial" panose="020B0604020202020204" pitchFamily="34" charset="0"/>
              </a:rPr>
              <a:t>2-</a:t>
            </a:r>
            <a:endParaRPr lang="nl-NL" altLang="nl-NL" baseline="-30000" dirty="0">
              <a:latin typeface="Arial" panose="020B0604020202020204" pitchFamily="34" charset="0"/>
            </a:endParaRPr>
          </a:p>
        </p:txBody>
      </p:sp>
      <p:sp>
        <p:nvSpPr>
          <p:cNvPr id="8" name="Tekstvak 5">
            <a:extLst>
              <a:ext uri="{FF2B5EF4-FFF2-40B4-BE49-F238E27FC236}">
                <a16:creationId xmlns:a16="http://schemas.microsoft.com/office/drawing/2014/main" id="{ABB485E7-97B2-4C36-A413-E2D748437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02255"/>
            <a:ext cx="8784778" cy="128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36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36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tabLst>
                <a:tab pos="5022850" algn="l"/>
              </a:tabLst>
            </a:pPr>
            <a:endParaRPr lang="nl-NL" altLang="nl-NL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5022850" algn="l"/>
              </a:tabLst>
            </a:pPr>
            <a:r>
              <a:rPr lang="nl-NL" altLang="nl-NL" sz="2000" dirty="0">
                <a:latin typeface="Arial" panose="020B0604020202020204" pitchFamily="34" charset="0"/>
              </a:rPr>
              <a:t>                                                                        </a:t>
            </a:r>
            <a:endParaRPr lang="nl-NL" altLang="nl-NL" baseline="-30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Afbeelding 1">
            <a:extLst>
              <a:ext uri="{FF2B5EF4-FFF2-40B4-BE49-F238E27FC236}">
                <a16:creationId xmlns:a16="http://schemas.microsoft.com/office/drawing/2014/main" id="{C5F60965-A5C2-4624-8929-92DE8D8AC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EA5B0217-FE91-492F-9571-D53F577DF715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0155511-C9E9-4D08-89FD-0A924941E7A9}"/>
              </a:ext>
            </a:extLst>
          </p:cNvPr>
          <p:cNvSpPr/>
          <p:nvPr/>
        </p:nvSpPr>
        <p:spPr>
          <a:xfrm>
            <a:off x="179388" y="4581525"/>
            <a:ext cx="1655762" cy="1511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3909C99-FA65-4DCC-8AAA-864A7CAFD01E}"/>
              </a:ext>
            </a:extLst>
          </p:cNvPr>
          <p:cNvSpPr/>
          <p:nvPr/>
        </p:nvSpPr>
        <p:spPr>
          <a:xfrm>
            <a:off x="7164388" y="4437063"/>
            <a:ext cx="1655762" cy="1512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055ED80-190F-4D7D-9A87-6C2752C8BD2E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0967" name="Tekstvak 5">
            <a:extLst>
              <a:ext uri="{FF2B5EF4-FFF2-40B4-BE49-F238E27FC236}">
                <a16:creationId xmlns:a16="http://schemas.microsoft.com/office/drawing/2014/main" id="{F9FD54A9-3E69-45EA-AB92-90696A4EF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Carbonaation CO</a:t>
            </a:r>
            <a:r>
              <a:rPr lang="nl-NL" altLang="nl-NL" baseline="-30000" dirty="0">
                <a:latin typeface="Arial" panose="020B0604020202020204" pitchFamily="34" charset="0"/>
              </a:rPr>
              <a:t>3</a:t>
            </a:r>
            <a:r>
              <a:rPr lang="nl-NL" altLang="nl-NL" baseline="36000" dirty="0">
                <a:latin typeface="Arial" panose="020B0604020202020204" pitchFamily="34" charset="0"/>
              </a:rPr>
              <a:t>2-</a:t>
            </a:r>
            <a:endParaRPr lang="nl-NL" altLang="nl-NL" baseline="-30000" dirty="0">
              <a:latin typeface="Arial" panose="020B0604020202020204" pitchFamily="34" charset="0"/>
            </a:endParaRPr>
          </a:p>
        </p:txBody>
      </p:sp>
      <p:sp>
        <p:nvSpPr>
          <p:cNvPr id="8" name="Tekstvak 5">
            <a:extLst>
              <a:ext uri="{FF2B5EF4-FFF2-40B4-BE49-F238E27FC236}">
                <a16:creationId xmlns:a16="http://schemas.microsoft.com/office/drawing/2014/main" id="{ABB485E7-97B2-4C36-A413-E2D748437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784778" cy="173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Carbonaation</a:t>
            </a:r>
            <a:endParaRPr lang="nl-NL" altLang="nl-NL" baseline="36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36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tabLst>
                <a:tab pos="5022850" algn="l"/>
              </a:tabLst>
            </a:pPr>
            <a:endParaRPr lang="nl-NL" altLang="nl-NL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5022850" algn="l"/>
              </a:tabLst>
            </a:pPr>
            <a:r>
              <a:rPr lang="nl-NL" altLang="nl-NL" sz="2000" dirty="0">
                <a:latin typeface="Arial" panose="020B0604020202020204" pitchFamily="34" charset="0"/>
              </a:rPr>
              <a:t>                                                                        </a:t>
            </a:r>
            <a:r>
              <a: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rPr>
              <a:t>De drie zuurstofatomen zijn                     	gelijkwaardig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20017"/>
      </p:ext>
    </p:extLst>
  </p:cSld>
  <p:clrMapOvr>
    <a:masterClrMapping/>
  </p:clrMapOvr>
  <p:transition spd="med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Afbeelding 1">
            <a:extLst>
              <a:ext uri="{FF2B5EF4-FFF2-40B4-BE49-F238E27FC236}">
                <a16:creationId xmlns:a16="http://schemas.microsoft.com/office/drawing/2014/main" id="{C5F60965-A5C2-4624-8929-92DE8D8AC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EA5B0217-FE91-492F-9571-D53F577DF715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B0155511-C9E9-4D08-89FD-0A924941E7A9}"/>
              </a:ext>
            </a:extLst>
          </p:cNvPr>
          <p:cNvSpPr/>
          <p:nvPr/>
        </p:nvSpPr>
        <p:spPr>
          <a:xfrm>
            <a:off x="179388" y="4581525"/>
            <a:ext cx="1655762" cy="1511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3909C99-FA65-4DCC-8AAA-864A7CAFD01E}"/>
              </a:ext>
            </a:extLst>
          </p:cNvPr>
          <p:cNvSpPr/>
          <p:nvPr/>
        </p:nvSpPr>
        <p:spPr>
          <a:xfrm>
            <a:off x="7164388" y="4437063"/>
            <a:ext cx="1655762" cy="1512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055ED80-190F-4D7D-9A87-6C2752C8BD2E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0967" name="Tekstvak 5">
            <a:extLst>
              <a:ext uri="{FF2B5EF4-FFF2-40B4-BE49-F238E27FC236}">
                <a16:creationId xmlns:a16="http://schemas.microsoft.com/office/drawing/2014/main" id="{F9FD54A9-3E69-45EA-AB92-90696A4EF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Carbonaation CO</a:t>
            </a:r>
            <a:r>
              <a:rPr lang="nl-NL" altLang="nl-NL" baseline="-30000" dirty="0">
                <a:latin typeface="Arial" panose="020B0604020202020204" pitchFamily="34" charset="0"/>
              </a:rPr>
              <a:t>3</a:t>
            </a:r>
            <a:r>
              <a:rPr lang="nl-NL" altLang="nl-NL" baseline="36000" dirty="0">
                <a:latin typeface="Arial" panose="020B0604020202020204" pitchFamily="34" charset="0"/>
              </a:rPr>
              <a:t>2-</a:t>
            </a:r>
            <a:endParaRPr lang="nl-NL" altLang="nl-NL" baseline="-30000" dirty="0">
              <a:latin typeface="Arial" panose="020B0604020202020204" pitchFamily="34" charset="0"/>
            </a:endParaRPr>
          </a:p>
        </p:txBody>
      </p:sp>
      <p:sp>
        <p:nvSpPr>
          <p:cNvPr id="8" name="Tekstvak 5">
            <a:extLst>
              <a:ext uri="{FF2B5EF4-FFF2-40B4-BE49-F238E27FC236}">
                <a16:creationId xmlns:a16="http://schemas.microsoft.com/office/drawing/2014/main" id="{ABB485E7-97B2-4C36-A413-E2D748437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784778" cy="3252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Carbonaation</a:t>
            </a:r>
            <a:endParaRPr lang="nl-NL" altLang="nl-NL" baseline="36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36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tabLst>
                <a:tab pos="5022850" algn="l"/>
              </a:tabLst>
            </a:pPr>
            <a:endParaRPr lang="nl-NL" altLang="nl-NL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5022850" algn="l"/>
              </a:tabLst>
            </a:pPr>
            <a:r>
              <a:rPr lang="nl-NL" altLang="nl-NL" sz="2000" dirty="0">
                <a:latin typeface="Arial" panose="020B0604020202020204" pitchFamily="34" charset="0"/>
              </a:rPr>
              <a:t>                                                                        De drie zuurstofatomen zijn                     	gelijkwaardig: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5022850" algn="l"/>
              </a:tabLst>
            </a:pPr>
            <a:endParaRPr lang="nl-NL" altLang="nl-NL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5022850" algn="l"/>
              </a:tabLst>
            </a:pPr>
            <a:r>
              <a:rPr lang="nl-NL" altLang="nl-NL" sz="2000" dirty="0">
                <a:latin typeface="Arial" panose="020B0604020202020204" pitchFamily="34" charset="0"/>
              </a:rPr>
              <a:t>	</a:t>
            </a:r>
            <a:r>
              <a:rPr lang="nl-NL" altLang="nl-NL" sz="2000" dirty="0">
                <a:solidFill>
                  <a:srgbClr val="FF0000"/>
                </a:solidFill>
                <a:latin typeface="Arial" panose="020B0604020202020204" pitchFamily="34" charset="0"/>
              </a:rPr>
              <a:t>- bindingslengte hetzelfde, 		- alle drie dezelfde lading, 		- hoeken precies 120</a:t>
            </a:r>
            <a:r>
              <a:rPr lang="nl-NL" altLang="nl-NL" sz="20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916401"/>
      </p:ext>
    </p:extLst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Afbeelding 1">
            <a:extLst>
              <a:ext uri="{FF2B5EF4-FFF2-40B4-BE49-F238E27FC236}">
                <a16:creationId xmlns:a16="http://schemas.microsoft.com/office/drawing/2014/main" id="{591C76D5-D22C-44B4-91ED-FC884712B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77342F3E-A177-40DB-A7A8-A665E1071395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7AA85FC-138C-41F0-B409-7146B13AAC6F}"/>
              </a:ext>
            </a:extLst>
          </p:cNvPr>
          <p:cNvSpPr/>
          <p:nvPr/>
        </p:nvSpPr>
        <p:spPr>
          <a:xfrm>
            <a:off x="179388" y="4581525"/>
            <a:ext cx="1655762" cy="1511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B353C68-790E-4F7E-BB03-5DAA6EAC4876}"/>
              </a:ext>
            </a:extLst>
          </p:cNvPr>
          <p:cNvSpPr/>
          <p:nvPr/>
        </p:nvSpPr>
        <p:spPr>
          <a:xfrm>
            <a:off x="7164388" y="4437063"/>
            <a:ext cx="1655762" cy="1512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09B7D188-81FF-406E-895A-18900D0FB252}"/>
              </a:ext>
            </a:extLst>
          </p:cNvPr>
          <p:cNvSpPr/>
          <p:nvPr/>
        </p:nvSpPr>
        <p:spPr>
          <a:xfrm>
            <a:off x="5148263" y="692150"/>
            <a:ext cx="1655762" cy="1512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41991" name="Groep 6">
            <a:extLst>
              <a:ext uri="{FF2B5EF4-FFF2-40B4-BE49-F238E27FC236}">
                <a16:creationId xmlns:a16="http://schemas.microsoft.com/office/drawing/2014/main" id="{56FB0322-8A13-4D23-87F0-668C16B9DC15}"/>
              </a:ext>
            </a:extLst>
          </p:cNvPr>
          <p:cNvGrpSpPr>
            <a:grpSpLocks/>
          </p:cNvGrpSpPr>
          <p:nvPr/>
        </p:nvGrpSpPr>
        <p:grpSpPr bwMode="auto">
          <a:xfrm>
            <a:off x="5076825" y="1006475"/>
            <a:ext cx="1019175" cy="442913"/>
            <a:chOff x="6760482" y="692150"/>
            <a:chExt cx="1020018" cy="441727"/>
          </a:xfrm>
        </p:grpSpPr>
        <p:sp>
          <p:nvSpPr>
            <p:cNvPr id="8" name="Ovaal 7">
              <a:extLst>
                <a:ext uri="{FF2B5EF4-FFF2-40B4-BE49-F238E27FC236}">
                  <a16:creationId xmlns:a16="http://schemas.microsoft.com/office/drawing/2014/main" id="{5598E662-9D38-420B-8B0A-51F7C7684E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0482" y="692150"/>
              <a:ext cx="438512" cy="44172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>
                <a:solidFill>
                  <a:srgbClr val="FF0000"/>
                </a:solidFill>
              </a:endParaRPr>
            </a:p>
          </p:txBody>
        </p:sp>
        <p:sp>
          <p:nvSpPr>
            <p:cNvPr id="42000" name="Tekstvak 8">
              <a:extLst>
                <a:ext uri="{FF2B5EF4-FFF2-40B4-BE49-F238E27FC236}">
                  <a16:creationId xmlns:a16="http://schemas.microsoft.com/office/drawing/2014/main" id="{4DA6A8EA-247D-4454-8068-27E726410F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0482" y="717673"/>
              <a:ext cx="10200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nl-NL" altLang="nl-NL" sz="1800" b="1">
                  <a:solidFill>
                    <a:srgbClr val="FF0000"/>
                  </a:solidFill>
                  <a:latin typeface="Arial" panose="020B0604020202020204" pitchFamily="34" charset="0"/>
                </a:rPr>
                <a:t>-⅔</a:t>
              </a:r>
            </a:p>
          </p:txBody>
        </p:sp>
      </p:grpSp>
      <p:grpSp>
        <p:nvGrpSpPr>
          <p:cNvPr id="41992" name="Groep 9">
            <a:extLst>
              <a:ext uri="{FF2B5EF4-FFF2-40B4-BE49-F238E27FC236}">
                <a16:creationId xmlns:a16="http://schemas.microsoft.com/office/drawing/2014/main" id="{FFED94BC-7726-4F7A-B7F2-7CFADEDF397D}"/>
              </a:ext>
            </a:extLst>
          </p:cNvPr>
          <p:cNvGrpSpPr>
            <a:grpSpLocks/>
          </p:cNvGrpSpPr>
          <p:nvPr/>
        </p:nvGrpSpPr>
        <p:grpSpPr bwMode="auto">
          <a:xfrm>
            <a:off x="1325563" y="4589463"/>
            <a:ext cx="1019175" cy="441325"/>
            <a:chOff x="6760482" y="692150"/>
            <a:chExt cx="1020018" cy="441727"/>
          </a:xfrm>
        </p:grpSpPr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9B76C9D6-353D-446C-B32C-3F5A20FD8A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0482" y="692150"/>
              <a:ext cx="438512" cy="44172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>
                <a:solidFill>
                  <a:srgbClr val="FF0000"/>
                </a:solidFill>
              </a:endParaRPr>
            </a:p>
          </p:txBody>
        </p:sp>
        <p:sp>
          <p:nvSpPr>
            <p:cNvPr id="41998" name="Tekstvak 11">
              <a:extLst>
                <a:ext uri="{FF2B5EF4-FFF2-40B4-BE49-F238E27FC236}">
                  <a16:creationId xmlns:a16="http://schemas.microsoft.com/office/drawing/2014/main" id="{30594D50-D6AF-422A-9BDB-E66FCAEA16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0482" y="717673"/>
              <a:ext cx="10200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nl-NL" altLang="nl-NL" sz="1800" b="1">
                  <a:solidFill>
                    <a:srgbClr val="FF0000"/>
                  </a:solidFill>
                  <a:latin typeface="Arial" panose="020B0604020202020204" pitchFamily="34" charset="0"/>
                </a:rPr>
                <a:t>-⅔</a:t>
              </a:r>
            </a:p>
          </p:txBody>
        </p:sp>
      </p:grpSp>
      <p:grpSp>
        <p:nvGrpSpPr>
          <p:cNvPr id="41993" name="Groep 12">
            <a:extLst>
              <a:ext uri="{FF2B5EF4-FFF2-40B4-BE49-F238E27FC236}">
                <a16:creationId xmlns:a16="http://schemas.microsoft.com/office/drawing/2014/main" id="{B1220308-D46D-4224-AD06-128E4A432B47}"/>
              </a:ext>
            </a:extLst>
          </p:cNvPr>
          <p:cNvGrpSpPr>
            <a:grpSpLocks/>
          </p:cNvGrpSpPr>
          <p:nvPr/>
        </p:nvGrpSpPr>
        <p:grpSpPr bwMode="auto">
          <a:xfrm>
            <a:off x="7164388" y="4578350"/>
            <a:ext cx="1020762" cy="442913"/>
            <a:chOff x="6760482" y="692150"/>
            <a:chExt cx="1020018" cy="441727"/>
          </a:xfrm>
        </p:grpSpPr>
        <p:sp>
          <p:nvSpPr>
            <p:cNvPr id="14" name="Ovaal 13">
              <a:extLst>
                <a:ext uri="{FF2B5EF4-FFF2-40B4-BE49-F238E27FC236}">
                  <a16:creationId xmlns:a16="http://schemas.microsoft.com/office/drawing/2014/main" id="{96233388-5018-4162-9E00-72A21A4A5C3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60482" y="692150"/>
              <a:ext cx="439416" cy="441727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 dirty="0">
                <a:solidFill>
                  <a:srgbClr val="FF0000"/>
                </a:solidFill>
              </a:endParaRPr>
            </a:p>
          </p:txBody>
        </p:sp>
        <p:sp>
          <p:nvSpPr>
            <p:cNvPr id="41996" name="Tekstvak 14">
              <a:extLst>
                <a:ext uri="{FF2B5EF4-FFF2-40B4-BE49-F238E27FC236}">
                  <a16:creationId xmlns:a16="http://schemas.microsoft.com/office/drawing/2014/main" id="{76C00862-189A-4B7F-BF22-AC00F179D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0482" y="717673"/>
              <a:ext cx="10200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nl-NL" altLang="nl-NL" sz="1800" b="1">
                  <a:solidFill>
                    <a:srgbClr val="FF0000"/>
                  </a:solidFill>
                  <a:latin typeface="Arial" panose="020B0604020202020204" pitchFamily="34" charset="0"/>
                </a:rPr>
                <a:t>-⅔</a:t>
              </a:r>
            </a:p>
          </p:txBody>
        </p:sp>
      </p:grpSp>
      <p:sp>
        <p:nvSpPr>
          <p:cNvPr id="41994" name="Tekstvak 5">
            <a:extLst>
              <a:ext uri="{FF2B5EF4-FFF2-40B4-BE49-F238E27FC236}">
                <a16:creationId xmlns:a16="http://schemas.microsoft.com/office/drawing/2014/main" id="{87D8FF2D-9238-4877-A068-B85CB495D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Carbonaation CO</a:t>
            </a:r>
            <a:r>
              <a:rPr lang="nl-NL" altLang="nl-NL" baseline="-30000">
                <a:latin typeface="Arial" panose="020B0604020202020204" pitchFamily="34" charset="0"/>
              </a:rPr>
              <a:t>3</a:t>
            </a:r>
            <a:r>
              <a:rPr lang="nl-NL" altLang="nl-NL" baseline="36000">
                <a:latin typeface="Arial" panose="020B0604020202020204" pitchFamily="34" charset="0"/>
              </a:rPr>
              <a:t>2-</a:t>
            </a:r>
            <a:endParaRPr lang="nl-NL" altLang="nl-NL" baseline="-30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kstvak 5">
            <a:extLst>
              <a:ext uri="{FF2B5EF4-FFF2-40B4-BE49-F238E27FC236}">
                <a16:creationId xmlns:a16="http://schemas.microsoft.com/office/drawing/2014/main" id="{75AE4B60-A8FC-43B1-9DC4-B2E09081D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320" y="366623"/>
            <a:ext cx="575468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FF0000"/>
                </a:solidFill>
                <a:latin typeface="Arial" panose="020B0604020202020204" pitchFamily="34" charset="0"/>
              </a:rPr>
              <a:t>Nitraation    NO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nl-NL" altLang="nl-NL" baseline="36000" dirty="0">
                <a:solidFill>
                  <a:srgbClr val="FF0000"/>
                </a:solidFill>
                <a:latin typeface="Arial" panose="020B0604020202020204" pitchFamily="34" charset="0"/>
              </a:rPr>
              <a:t>-</a:t>
            </a:r>
            <a:endParaRPr lang="nl-NL" altLang="nl-NL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latin typeface="Arial" panose="020B0604020202020204" pitchFamily="34" charset="0"/>
              </a:rPr>
              <a:t>        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                         grensstructuren</a:t>
            </a:r>
            <a:endParaRPr lang="nl-NL" altLang="nl-NL" baseline="-30000" dirty="0">
              <a:latin typeface="Arial" panose="020B0604020202020204" pitchFamily="34" charset="0"/>
            </a:endParaRP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354B2D57-7A92-42BB-9A74-76E617957712}"/>
              </a:ext>
            </a:extLst>
          </p:cNvPr>
          <p:cNvGrpSpPr/>
          <p:nvPr/>
        </p:nvGrpSpPr>
        <p:grpSpPr>
          <a:xfrm>
            <a:off x="-297657" y="2204864"/>
            <a:ext cx="9739313" cy="2207166"/>
            <a:chOff x="-252413" y="3068638"/>
            <a:chExt cx="9739313" cy="2207166"/>
          </a:xfrm>
        </p:grpSpPr>
        <p:grpSp>
          <p:nvGrpSpPr>
            <p:cNvPr id="50182" name="Groep 44">
              <a:extLst>
                <a:ext uri="{FF2B5EF4-FFF2-40B4-BE49-F238E27FC236}">
                  <a16:creationId xmlns:a16="http://schemas.microsoft.com/office/drawing/2014/main" id="{D0F1636A-C597-4ADD-B32A-0ADF7C3A4A7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008313" y="3068638"/>
              <a:ext cx="3327400" cy="2133600"/>
              <a:chOff x="0" y="382588"/>
              <a:chExt cx="9506998" cy="6092825"/>
            </a:xfrm>
          </p:grpSpPr>
          <p:pic>
            <p:nvPicPr>
              <p:cNvPr id="50233" name="Afbeelding 1">
                <a:extLst>
                  <a:ext uri="{FF2B5EF4-FFF2-40B4-BE49-F238E27FC236}">
                    <a16:creationId xmlns:a16="http://schemas.microsoft.com/office/drawing/2014/main" id="{12680523-1B85-46B0-A5A4-1DE8925D82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82588"/>
                <a:ext cx="9144000" cy="609282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</p:pic>
          <p:sp>
            <p:nvSpPr>
              <p:cNvPr id="47" name="Rechthoek 46">
                <a:extLst>
                  <a:ext uri="{FF2B5EF4-FFF2-40B4-BE49-F238E27FC236}">
                    <a16:creationId xmlns:a16="http://schemas.microsoft.com/office/drawing/2014/main" id="{F950CD95-D98B-4A61-A786-3083F66E67F0}"/>
                  </a:ext>
                </a:extLst>
              </p:cNvPr>
              <p:cNvSpPr/>
              <p:nvPr/>
            </p:nvSpPr>
            <p:spPr>
              <a:xfrm>
                <a:off x="5148111" y="690856"/>
                <a:ext cx="1655562" cy="15141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8" name="Rechthoek 47">
                <a:extLst>
                  <a:ext uri="{FF2B5EF4-FFF2-40B4-BE49-F238E27FC236}">
                    <a16:creationId xmlns:a16="http://schemas.microsoft.com/office/drawing/2014/main" id="{ACFDDF3A-F8F2-4158-BF1A-DCBA99E08925}"/>
                  </a:ext>
                </a:extLst>
              </p:cNvPr>
              <p:cNvSpPr/>
              <p:nvPr/>
            </p:nvSpPr>
            <p:spPr>
              <a:xfrm>
                <a:off x="4621960" y="2599396"/>
                <a:ext cx="131539" cy="99733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49" name="Rechthoek 48">
                <a:extLst>
                  <a:ext uri="{FF2B5EF4-FFF2-40B4-BE49-F238E27FC236}">
                    <a16:creationId xmlns:a16="http://schemas.microsoft.com/office/drawing/2014/main" id="{0907B0E1-6FAF-4F36-A90B-2764293C2916}"/>
                  </a:ext>
                </a:extLst>
              </p:cNvPr>
              <p:cNvSpPr/>
              <p:nvPr/>
            </p:nvSpPr>
            <p:spPr>
              <a:xfrm>
                <a:off x="181431" y="4580472"/>
                <a:ext cx="1655559" cy="15141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50" name="Rechthoek 49">
                <a:extLst>
                  <a:ext uri="{FF2B5EF4-FFF2-40B4-BE49-F238E27FC236}">
                    <a16:creationId xmlns:a16="http://schemas.microsoft.com/office/drawing/2014/main" id="{1EB31CA9-F512-4C91-964C-628918A88D80}"/>
                  </a:ext>
                </a:extLst>
              </p:cNvPr>
              <p:cNvSpPr/>
              <p:nvPr/>
            </p:nvSpPr>
            <p:spPr>
              <a:xfrm>
                <a:off x="7166535" y="4435405"/>
                <a:ext cx="2340463" cy="189947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 dirty="0"/>
              </a:p>
            </p:txBody>
          </p:sp>
          <p:sp>
            <p:nvSpPr>
              <p:cNvPr id="51" name="Rechthoek 50">
                <a:extLst>
                  <a:ext uri="{FF2B5EF4-FFF2-40B4-BE49-F238E27FC236}">
                    <a16:creationId xmlns:a16="http://schemas.microsoft.com/office/drawing/2014/main" id="{B23922FC-4ABA-4D69-84A6-474F22EC379D}"/>
                  </a:ext>
                </a:extLst>
              </p:cNvPr>
              <p:cNvSpPr/>
              <p:nvPr/>
            </p:nvSpPr>
            <p:spPr>
              <a:xfrm rot="18000000">
                <a:off x="5383999" y="4539395"/>
                <a:ext cx="104269" cy="102962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52" name="Rechthoek 51">
                <a:extLst>
                  <a:ext uri="{FF2B5EF4-FFF2-40B4-BE49-F238E27FC236}">
                    <a16:creationId xmlns:a16="http://schemas.microsoft.com/office/drawing/2014/main" id="{DFA3345F-2B0D-4B80-88EB-CB4C9B0AA240}"/>
                  </a:ext>
                </a:extLst>
              </p:cNvPr>
              <p:cNvSpPr/>
              <p:nvPr/>
            </p:nvSpPr>
            <p:spPr>
              <a:xfrm rot="14400000">
                <a:off x="3315684" y="4208450"/>
                <a:ext cx="108800" cy="10704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grpSp>
            <p:nvGrpSpPr>
              <p:cNvPr id="50240" name="Groep 3">
                <a:extLst>
                  <a:ext uri="{FF2B5EF4-FFF2-40B4-BE49-F238E27FC236}">
                    <a16:creationId xmlns:a16="http://schemas.microsoft.com/office/drawing/2014/main" id="{80CA1825-6EF8-4F4B-8E70-BEA9C51ECC9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11638" y="1052513"/>
                <a:ext cx="563562" cy="180975"/>
                <a:chOff x="4201735" y="1034744"/>
                <a:chExt cx="563264" cy="180000"/>
              </a:xfrm>
            </p:grpSpPr>
            <p:sp>
              <p:nvSpPr>
                <p:cNvPr id="84" name="Ovaal 83">
                  <a:extLst>
                    <a:ext uri="{FF2B5EF4-FFF2-40B4-BE49-F238E27FC236}">
                      <a16:creationId xmlns:a16="http://schemas.microsoft.com/office/drawing/2014/main" id="{CA6A26FF-0233-4836-8BAB-A4F884E4AC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26505" y="1035749"/>
                  <a:ext cx="176800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85" name="Ovaal 84">
                  <a:extLst>
                    <a:ext uri="{FF2B5EF4-FFF2-40B4-BE49-F238E27FC236}">
                      <a16:creationId xmlns:a16="http://schemas.microsoft.com/office/drawing/2014/main" id="{BB814BD6-AA95-45EF-9FC2-C41F1B19712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9175" y="1035749"/>
                  <a:ext cx="176800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41" name="Groep 12">
                <a:extLst>
                  <a:ext uri="{FF2B5EF4-FFF2-40B4-BE49-F238E27FC236}">
                    <a16:creationId xmlns:a16="http://schemas.microsoft.com/office/drawing/2014/main" id="{12159458-446D-4C58-A99F-BAF1289C622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5400000">
                <a:off x="3489325" y="1776413"/>
                <a:ext cx="563563" cy="179387"/>
                <a:chOff x="4201735" y="1034744"/>
                <a:chExt cx="563264" cy="180000"/>
              </a:xfrm>
            </p:grpSpPr>
            <p:sp>
              <p:nvSpPr>
                <p:cNvPr id="82" name="Ovaal 81">
                  <a:extLst>
                    <a:ext uri="{FF2B5EF4-FFF2-40B4-BE49-F238E27FC236}">
                      <a16:creationId xmlns:a16="http://schemas.microsoft.com/office/drawing/2014/main" id="{101620E4-8D48-45F2-BCD4-05A19F0B9D9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334" y="962780"/>
                  <a:ext cx="176708" cy="17294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83" name="Ovaal 82">
                  <a:extLst>
                    <a:ext uri="{FF2B5EF4-FFF2-40B4-BE49-F238E27FC236}">
                      <a16:creationId xmlns:a16="http://schemas.microsoft.com/office/drawing/2014/main" id="{4C3CE663-49C8-4F2D-9AE8-2867A5BBFDC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6464" y="962778"/>
                  <a:ext cx="176705" cy="17294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42" name="Groep 15">
                <a:extLst>
                  <a:ext uri="{FF2B5EF4-FFF2-40B4-BE49-F238E27FC236}">
                    <a16:creationId xmlns:a16="http://schemas.microsoft.com/office/drawing/2014/main" id="{75C4938E-823B-427E-B807-6BD596704C2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800000">
                <a:off x="6710363" y="4843463"/>
                <a:ext cx="563562" cy="179387"/>
                <a:chOff x="4201735" y="1034744"/>
                <a:chExt cx="563264" cy="180000"/>
              </a:xfrm>
            </p:grpSpPr>
            <p:sp>
              <p:nvSpPr>
                <p:cNvPr id="80" name="Ovaal 79">
                  <a:extLst>
                    <a:ext uri="{FF2B5EF4-FFF2-40B4-BE49-F238E27FC236}">
                      <a16:creationId xmlns:a16="http://schemas.microsoft.com/office/drawing/2014/main" id="{B35A337F-E9D8-4656-8FC0-76D79B86963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23065" y="1024453"/>
                  <a:ext cx="185870" cy="21834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81" name="Ovaal 80">
                  <a:extLst>
                    <a:ext uri="{FF2B5EF4-FFF2-40B4-BE49-F238E27FC236}">
                      <a16:creationId xmlns:a16="http://schemas.microsoft.com/office/drawing/2014/main" id="{3185F7D5-9655-40EB-83E2-186E6FC8083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3853" y="1034392"/>
                  <a:ext cx="181335" cy="18195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6" name="Groep 19">
                <a:extLst>
                  <a:ext uri="{FF2B5EF4-FFF2-40B4-BE49-F238E27FC236}">
                    <a16:creationId xmlns:a16="http://schemas.microsoft.com/office/drawing/2014/main" id="{BB0CD44D-7DD2-4E49-9DC2-9BBA8764862A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5400000">
                <a:off x="4895850" y="1776413"/>
                <a:ext cx="563563" cy="179387"/>
                <a:chOff x="4201735" y="1034744"/>
                <a:chExt cx="563264" cy="180000"/>
              </a:xfrm>
              <a:solidFill>
                <a:schemeClr val="accent4">
                  <a:lumMod val="20000"/>
                  <a:lumOff val="80000"/>
                </a:schemeClr>
              </a:solidFill>
            </p:grpSpPr>
            <p:sp>
              <p:nvSpPr>
                <p:cNvPr id="78" name="Ovaal 77">
                  <a:extLst>
                    <a:ext uri="{FF2B5EF4-FFF2-40B4-BE49-F238E27FC236}">
                      <a16:creationId xmlns:a16="http://schemas.microsoft.com/office/drawing/2014/main" id="{E6F6D74F-274F-4093-A3FB-CD8F924113C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735" y="1034743"/>
                  <a:ext cx="179293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79" name="Ovaal 78">
                  <a:extLst>
                    <a:ext uri="{FF2B5EF4-FFF2-40B4-BE49-F238E27FC236}">
                      <a16:creationId xmlns:a16="http://schemas.microsoft.com/office/drawing/2014/main" id="{A6911B3C-F47E-4404-B83A-CE5F16C35D0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5706" y="1034743"/>
                  <a:ext cx="179293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44" name="Groep 28">
                <a:extLst>
                  <a:ext uri="{FF2B5EF4-FFF2-40B4-BE49-F238E27FC236}">
                    <a16:creationId xmlns:a16="http://schemas.microsoft.com/office/drawing/2014/main" id="{6FE4F80D-906C-49E4-BCC8-D1D6285961D0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800000">
                <a:off x="5899150" y="6002338"/>
                <a:ext cx="563563" cy="180975"/>
                <a:chOff x="4201735" y="1034744"/>
                <a:chExt cx="563264" cy="180000"/>
              </a:xfrm>
            </p:grpSpPr>
            <p:sp>
              <p:nvSpPr>
                <p:cNvPr id="76" name="Ovaal 75">
                  <a:extLst>
                    <a:ext uri="{FF2B5EF4-FFF2-40B4-BE49-F238E27FC236}">
                      <a16:creationId xmlns:a16="http://schemas.microsoft.com/office/drawing/2014/main" id="{35301458-0B7F-46E8-96C2-DA34F3C6752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2192" y="1037979"/>
                  <a:ext cx="176800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77" name="Ovaal 76">
                  <a:extLst>
                    <a:ext uri="{FF2B5EF4-FFF2-40B4-BE49-F238E27FC236}">
                      <a16:creationId xmlns:a16="http://schemas.microsoft.com/office/drawing/2014/main" id="{55C515C4-EB05-46B7-A28D-E1F90608C90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78629" y="1034328"/>
                  <a:ext cx="181335" cy="18486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45" name="Groep 32">
                <a:extLst>
                  <a:ext uri="{FF2B5EF4-FFF2-40B4-BE49-F238E27FC236}">
                    <a16:creationId xmlns:a16="http://schemas.microsoft.com/office/drawing/2014/main" id="{AD07420C-4CF6-485F-AF52-9F32B1C3516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3600000">
                <a:off x="1512095" y="5784056"/>
                <a:ext cx="563562" cy="180975"/>
                <a:chOff x="4201735" y="1034744"/>
                <a:chExt cx="563264" cy="180000"/>
              </a:xfrm>
            </p:grpSpPr>
            <p:sp>
              <p:nvSpPr>
                <p:cNvPr id="74" name="Ovaal 73">
                  <a:extLst>
                    <a:ext uri="{FF2B5EF4-FFF2-40B4-BE49-F238E27FC236}">
                      <a16:creationId xmlns:a16="http://schemas.microsoft.com/office/drawing/2014/main" id="{4E4A5BF4-2CA2-4C21-AA23-B5EA7951718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29299" y="1059180"/>
                  <a:ext cx="203892" cy="1172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75" name="Ovaal 74">
                  <a:extLst>
                    <a:ext uri="{FF2B5EF4-FFF2-40B4-BE49-F238E27FC236}">
                      <a16:creationId xmlns:a16="http://schemas.microsoft.com/office/drawing/2014/main" id="{2E2A2957-93BC-47FE-BDED-2F8A6CF4135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3429" y="1074355"/>
                  <a:ext cx="185768" cy="10376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46" name="Groep 35">
                <a:extLst>
                  <a:ext uri="{FF2B5EF4-FFF2-40B4-BE49-F238E27FC236}">
                    <a16:creationId xmlns:a16="http://schemas.microsoft.com/office/drawing/2014/main" id="{4B416D02-3156-4825-918D-587ABC4CC2DA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7200000">
                <a:off x="6922294" y="5782469"/>
                <a:ext cx="561975" cy="179387"/>
                <a:chOff x="4201735" y="1034744"/>
                <a:chExt cx="563264" cy="180000"/>
              </a:xfrm>
            </p:grpSpPr>
            <p:sp>
              <p:nvSpPr>
                <p:cNvPr id="72" name="Ovaal 71">
                  <a:extLst>
                    <a:ext uri="{FF2B5EF4-FFF2-40B4-BE49-F238E27FC236}">
                      <a16:creationId xmlns:a16="http://schemas.microsoft.com/office/drawing/2014/main" id="{A8E2098F-02CB-4C05-99B2-BF05CC4C8DB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2815" y="1088600"/>
                  <a:ext cx="181750" cy="21390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73" name="Ovaal 72">
                  <a:extLst>
                    <a:ext uri="{FF2B5EF4-FFF2-40B4-BE49-F238E27FC236}">
                      <a16:creationId xmlns:a16="http://schemas.microsoft.com/office/drawing/2014/main" id="{7D8A8693-98DA-4B99-9CDC-1E66C97B1C3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2364" y="1034812"/>
                  <a:ext cx="181750" cy="18205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60" name="Groep 59">
                <a:extLst>
                  <a:ext uri="{FF2B5EF4-FFF2-40B4-BE49-F238E27FC236}">
                    <a16:creationId xmlns:a16="http://schemas.microsoft.com/office/drawing/2014/main" id="{3CB0DBA8-484B-44F7-B461-B8FF7D262FA0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8820000">
                <a:off x="2525695" y="5992715"/>
                <a:ext cx="563264" cy="180000"/>
                <a:chOff x="4201735" y="1034744"/>
                <a:chExt cx="563264" cy="180000"/>
              </a:xfrm>
              <a:solidFill>
                <a:schemeClr val="tx1"/>
              </a:solidFill>
            </p:grpSpPr>
            <p:sp>
              <p:nvSpPr>
                <p:cNvPr id="70" name="Ovaal 69">
                  <a:extLst>
                    <a:ext uri="{FF2B5EF4-FFF2-40B4-BE49-F238E27FC236}">
                      <a16:creationId xmlns:a16="http://schemas.microsoft.com/office/drawing/2014/main" id="{40E10578-3D51-4E98-A22A-C803EB746E0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735" y="1034744"/>
                  <a:ext cx="180000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71" name="Ovaal 70">
                  <a:extLst>
                    <a:ext uri="{FF2B5EF4-FFF2-40B4-BE49-F238E27FC236}">
                      <a16:creationId xmlns:a16="http://schemas.microsoft.com/office/drawing/2014/main" id="{0D3ADE48-96CF-41EA-A9AE-D1AE6BD0704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4999" y="1034744"/>
                  <a:ext cx="180000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48" name="Groep 41">
                <a:extLst>
                  <a:ext uri="{FF2B5EF4-FFF2-40B4-BE49-F238E27FC236}">
                    <a16:creationId xmlns:a16="http://schemas.microsoft.com/office/drawing/2014/main" id="{B140C1F5-A2C0-40A3-B7BD-C82F87A8892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9000000">
                <a:off x="1744663" y="4827588"/>
                <a:ext cx="561975" cy="179387"/>
                <a:chOff x="4201735" y="1034744"/>
                <a:chExt cx="563264" cy="180000"/>
              </a:xfrm>
            </p:grpSpPr>
            <p:sp>
              <p:nvSpPr>
                <p:cNvPr id="68" name="Ovaal 67">
                  <a:extLst>
                    <a:ext uri="{FF2B5EF4-FFF2-40B4-BE49-F238E27FC236}">
                      <a16:creationId xmlns:a16="http://schemas.microsoft.com/office/drawing/2014/main" id="{3C7932E8-D81A-4668-BFDC-1F37A8E55D6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3498" y="1041375"/>
                  <a:ext cx="181848" cy="17740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69" name="Ovaal 68">
                  <a:extLst>
                    <a:ext uri="{FF2B5EF4-FFF2-40B4-BE49-F238E27FC236}">
                      <a16:creationId xmlns:a16="http://schemas.microsoft.com/office/drawing/2014/main" id="{7F055930-EFE1-42ED-AD9F-58A51AAD36E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685966" y="1052983"/>
                  <a:ext cx="177300" cy="1364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</p:grpSp>
        <p:pic>
          <p:nvPicPr>
            <p:cNvPr id="50293" name="Afbeelding 1">
              <a:extLst>
                <a:ext uri="{FF2B5EF4-FFF2-40B4-BE49-F238E27FC236}">
                  <a16:creationId xmlns:a16="http://schemas.microsoft.com/office/drawing/2014/main" id="{1632DBBB-AF54-469F-81C5-4215D3A33E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151" r="59784"/>
            <a:stretch/>
          </p:blipFill>
          <p:spPr bwMode="auto">
            <a:xfrm>
              <a:off x="2279296" y="3246979"/>
              <a:ext cx="1285907" cy="202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0180" name="Groep 3">
              <a:extLst>
                <a:ext uri="{FF2B5EF4-FFF2-40B4-BE49-F238E27FC236}">
                  <a16:creationId xmlns:a16="http://schemas.microsoft.com/office/drawing/2014/main" id="{A5FD1DC4-9200-4E5D-879A-9CCEF6EF31D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-252413" y="3068638"/>
              <a:ext cx="3200401" cy="2133600"/>
              <a:chOff x="-1" y="382588"/>
              <a:chExt cx="9144001" cy="6092848"/>
            </a:xfrm>
          </p:grpSpPr>
          <p:pic>
            <p:nvPicPr>
              <p:cNvPr id="50263" name="Afbeelding 1">
                <a:extLst>
                  <a:ext uri="{FF2B5EF4-FFF2-40B4-BE49-F238E27FC236}">
                    <a16:creationId xmlns:a16="http://schemas.microsoft.com/office/drawing/2014/main" id="{62481E67-DFD3-4AC3-A690-7ADCA79F7B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" y="382588"/>
                <a:ext cx="9144001" cy="60928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Rechthoek 5">
                <a:extLst>
                  <a:ext uri="{FF2B5EF4-FFF2-40B4-BE49-F238E27FC236}">
                    <a16:creationId xmlns:a16="http://schemas.microsoft.com/office/drawing/2014/main" id="{56F024B1-ACCC-4AEB-AB3C-D97A40D605A0}"/>
                  </a:ext>
                </a:extLst>
              </p:cNvPr>
              <p:cNvSpPr/>
              <p:nvPr/>
            </p:nvSpPr>
            <p:spPr>
              <a:xfrm>
                <a:off x="5084535" y="681790"/>
                <a:ext cx="1465037" cy="15141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7" name="Rechthoek 6">
                <a:extLst>
                  <a:ext uri="{FF2B5EF4-FFF2-40B4-BE49-F238E27FC236}">
                    <a16:creationId xmlns:a16="http://schemas.microsoft.com/office/drawing/2014/main" id="{F56E0564-E27E-41BA-A533-D0F1ECDA9AD6}"/>
                  </a:ext>
                </a:extLst>
              </p:cNvPr>
              <p:cNvSpPr/>
              <p:nvPr/>
            </p:nvSpPr>
            <p:spPr>
              <a:xfrm>
                <a:off x="4485821" y="2599404"/>
                <a:ext cx="235857" cy="99734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 dirty="0"/>
              </a:p>
            </p:txBody>
          </p:sp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2BF6312A-4BDA-4A41-A811-20D14FD7DCBE}"/>
                  </a:ext>
                </a:extLst>
              </p:cNvPr>
              <p:cNvSpPr/>
              <p:nvPr/>
            </p:nvSpPr>
            <p:spPr>
              <a:xfrm>
                <a:off x="181428" y="4580488"/>
                <a:ext cx="1655537" cy="15141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9" name="Rechthoek 8">
                <a:extLst>
                  <a:ext uri="{FF2B5EF4-FFF2-40B4-BE49-F238E27FC236}">
                    <a16:creationId xmlns:a16="http://schemas.microsoft.com/office/drawing/2014/main" id="{18C2F9C4-21E0-401F-A1B5-1FD568F61F45}"/>
                  </a:ext>
                </a:extLst>
              </p:cNvPr>
              <p:cNvSpPr/>
              <p:nvPr/>
            </p:nvSpPr>
            <p:spPr>
              <a:xfrm>
                <a:off x="7166429" y="4435420"/>
                <a:ext cx="1655534" cy="151414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9DF3AA48-E80B-47AD-986A-1AE672129F35}"/>
                  </a:ext>
                </a:extLst>
              </p:cNvPr>
              <p:cNvSpPr/>
              <p:nvPr/>
            </p:nvSpPr>
            <p:spPr>
              <a:xfrm rot="18000000">
                <a:off x="5383919" y="4539420"/>
                <a:ext cx="104269" cy="10296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0E4E6B93-8C50-4214-BB09-0CEB26DF1764}"/>
                  </a:ext>
                </a:extLst>
              </p:cNvPr>
              <p:cNvSpPr/>
              <p:nvPr/>
            </p:nvSpPr>
            <p:spPr>
              <a:xfrm rot="14400000">
                <a:off x="3299767" y="4197141"/>
                <a:ext cx="131469" cy="107042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grpSp>
            <p:nvGrpSpPr>
              <p:cNvPr id="50270" name="Groep 3">
                <a:extLst>
                  <a:ext uri="{FF2B5EF4-FFF2-40B4-BE49-F238E27FC236}">
                    <a16:creationId xmlns:a16="http://schemas.microsoft.com/office/drawing/2014/main" id="{62E19A23-BD81-496F-A750-A7D98D59BE5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11639" y="1052516"/>
                <a:ext cx="563563" cy="180975"/>
                <a:chOff x="4201735" y="1034744"/>
                <a:chExt cx="563264" cy="180000"/>
              </a:xfrm>
            </p:grpSpPr>
            <p:sp>
              <p:nvSpPr>
                <p:cNvPr id="43" name="Ovaal 42">
                  <a:extLst>
                    <a:ext uri="{FF2B5EF4-FFF2-40B4-BE49-F238E27FC236}">
                      <a16:creationId xmlns:a16="http://schemas.microsoft.com/office/drawing/2014/main" id="{BA305654-1863-4EDF-B138-6F2FE6DC914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3774" y="1035749"/>
                  <a:ext cx="176800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44" name="Ovaal 43">
                  <a:extLst>
                    <a:ext uri="{FF2B5EF4-FFF2-40B4-BE49-F238E27FC236}">
                      <a16:creationId xmlns:a16="http://schemas.microsoft.com/office/drawing/2014/main" id="{377D98B8-C766-4B72-B73A-49238FFC3F5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9107" y="1035749"/>
                  <a:ext cx="176798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71" name="Groep 12">
                <a:extLst>
                  <a:ext uri="{FF2B5EF4-FFF2-40B4-BE49-F238E27FC236}">
                    <a16:creationId xmlns:a16="http://schemas.microsoft.com/office/drawing/2014/main" id="{D28EF3F3-DB4F-4F21-B8A1-ECF4A6C57F8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5400000">
                <a:off x="3489325" y="1776418"/>
                <a:ext cx="563565" cy="179386"/>
                <a:chOff x="4201735" y="1034744"/>
                <a:chExt cx="563264" cy="180000"/>
              </a:xfrm>
            </p:grpSpPr>
            <p:sp>
              <p:nvSpPr>
                <p:cNvPr id="41" name="Ovaal 40">
                  <a:extLst>
                    <a:ext uri="{FF2B5EF4-FFF2-40B4-BE49-F238E27FC236}">
                      <a16:creationId xmlns:a16="http://schemas.microsoft.com/office/drawing/2014/main" id="{0D80196F-187C-48B6-B5F4-89110C4898C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338" y="1035656"/>
                  <a:ext cx="176708" cy="1774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42" name="Ovaal 41">
                  <a:extLst>
                    <a:ext uri="{FF2B5EF4-FFF2-40B4-BE49-F238E27FC236}">
                      <a16:creationId xmlns:a16="http://schemas.microsoft.com/office/drawing/2014/main" id="{CFA56329-40A8-4FF5-9C3B-672B3111B6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6468" y="1035654"/>
                  <a:ext cx="176705" cy="1774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72" name="Groep 15">
                <a:extLst>
                  <a:ext uri="{FF2B5EF4-FFF2-40B4-BE49-F238E27FC236}">
                    <a16:creationId xmlns:a16="http://schemas.microsoft.com/office/drawing/2014/main" id="{C715EFE0-939F-471E-8591-B2C40E48FB4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800000">
                <a:off x="6710364" y="4843480"/>
                <a:ext cx="563563" cy="179387"/>
                <a:chOff x="4201735" y="1034744"/>
                <a:chExt cx="563264" cy="180000"/>
              </a:xfrm>
            </p:grpSpPr>
            <p:sp>
              <p:nvSpPr>
                <p:cNvPr id="39" name="Ovaal 38">
                  <a:extLst>
                    <a:ext uri="{FF2B5EF4-FFF2-40B4-BE49-F238E27FC236}">
                      <a16:creationId xmlns:a16="http://schemas.microsoft.com/office/drawing/2014/main" id="{8A3D6EA1-659F-42B7-A394-EF64EA1A069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05981" y="1020870"/>
                  <a:ext cx="213064" cy="21379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40" name="Ovaal 39">
                  <a:extLst>
                    <a:ext uri="{FF2B5EF4-FFF2-40B4-BE49-F238E27FC236}">
                      <a16:creationId xmlns:a16="http://schemas.microsoft.com/office/drawing/2014/main" id="{52B41838-DBB9-4AAA-BBDD-FB47DA9E230D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47960" y="1014667"/>
                  <a:ext cx="204000" cy="21834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73" name="Groep 19">
                <a:extLst>
                  <a:ext uri="{FF2B5EF4-FFF2-40B4-BE49-F238E27FC236}">
                    <a16:creationId xmlns:a16="http://schemas.microsoft.com/office/drawing/2014/main" id="{D848E689-9175-4BA6-B0B8-D068B4648294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5400000">
                <a:off x="4895850" y="1776417"/>
                <a:ext cx="563565" cy="179386"/>
                <a:chOff x="4201735" y="1034744"/>
                <a:chExt cx="563264" cy="180000"/>
              </a:xfrm>
            </p:grpSpPr>
            <p:sp>
              <p:nvSpPr>
                <p:cNvPr id="37" name="Ovaal 36">
                  <a:extLst>
                    <a:ext uri="{FF2B5EF4-FFF2-40B4-BE49-F238E27FC236}">
                      <a16:creationId xmlns:a16="http://schemas.microsoft.com/office/drawing/2014/main" id="{A86BEA25-18C1-45C5-99CA-4222C40920A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338" y="1036112"/>
                  <a:ext cx="176708" cy="1774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38" name="Ovaal 37">
                  <a:extLst>
                    <a:ext uri="{FF2B5EF4-FFF2-40B4-BE49-F238E27FC236}">
                      <a16:creationId xmlns:a16="http://schemas.microsoft.com/office/drawing/2014/main" id="{D2B911B6-008E-44B5-A828-10304A98B7C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6468" y="1036110"/>
                  <a:ext cx="176705" cy="1774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74" name="Groep 28">
                <a:extLst>
                  <a:ext uri="{FF2B5EF4-FFF2-40B4-BE49-F238E27FC236}">
                    <a16:creationId xmlns:a16="http://schemas.microsoft.com/office/drawing/2014/main" id="{487289CB-6771-48E5-8FF1-4AF750B3DF7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800000">
                <a:off x="5899150" y="6002352"/>
                <a:ext cx="563563" cy="180975"/>
                <a:chOff x="4201735" y="1034744"/>
                <a:chExt cx="563264" cy="180000"/>
              </a:xfrm>
            </p:grpSpPr>
            <p:sp>
              <p:nvSpPr>
                <p:cNvPr id="35" name="Ovaal 34">
                  <a:extLst>
                    <a:ext uri="{FF2B5EF4-FFF2-40B4-BE49-F238E27FC236}">
                      <a16:creationId xmlns:a16="http://schemas.microsoft.com/office/drawing/2014/main" id="{4B8629B2-A7ED-4437-AD91-8F3502B36F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2121" y="1038029"/>
                  <a:ext cx="176798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36" name="Ovaal 35">
                  <a:extLst>
                    <a:ext uri="{FF2B5EF4-FFF2-40B4-BE49-F238E27FC236}">
                      <a16:creationId xmlns:a16="http://schemas.microsoft.com/office/drawing/2014/main" id="{3012DD5D-C984-4BBF-8266-C2097C57632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79686" y="1038584"/>
                  <a:ext cx="181332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75" name="Groep 32">
                <a:extLst>
                  <a:ext uri="{FF2B5EF4-FFF2-40B4-BE49-F238E27FC236}">
                    <a16:creationId xmlns:a16="http://schemas.microsoft.com/office/drawing/2014/main" id="{A445111C-44E4-4AB9-A18B-029CD5D0267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3600000">
                <a:off x="1512094" y="5784069"/>
                <a:ext cx="563562" cy="180974"/>
                <a:chOff x="4201735" y="1034744"/>
                <a:chExt cx="563264" cy="180000"/>
              </a:xfrm>
            </p:grpSpPr>
            <p:sp>
              <p:nvSpPr>
                <p:cNvPr id="33" name="Ovaal 32">
                  <a:extLst>
                    <a:ext uri="{FF2B5EF4-FFF2-40B4-BE49-F238E27FC236}">
                      <a16:creationId xmlns:a16="http://schemas.microsoft.com/office/drawing/2014/main" id="{7EE1752B-3B7F-4ABE-B0D7-9750D7D625A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29293" y="1059204"/>
                  <a:ext cx="203892" cy="11729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34" name="Ovaal 33">
                  <a:extLst>
                    <a:ext uri="{FF2B5EF4-FFF2-40B4-BE49-F238E27FC236}">
                      <a16:creationId xmlns:a16="http://schemas.microsoft.com/office/drawing/2014/main" id="{978841EC-182C-4D71-8096-50FD7D87EAD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3726" y="1050695"/>
                  <a:ext cx="181239" cy="14887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50276" name="Groep 35">
                <a:extLst>
                  <a:ext uri="{FF2B5EF4-FFF2-40B4-BE49-F238E27FC236}">
                    <a16:creationId xmlns:a16="http://schemas.microsoft.com/office/drawing/2014/main" id="{1FB1A564-414A-4578-B030-16DD38ACE38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7200000">
                <a:off x="6922293" y="5782485"/>
                <a:ext cx="561977" cy="179386"/>
                <a:chOff x="4201735" y="1034744"/>
                <a:chExt cx="563264" cy="180000"/>
              </a:xfrm>
            </p:grpSpPr>
            <p:sp>
              <p:nvSpPr>
                <p:cNvPr id="31" name="Ovaal 30">
                  <a:extLst>
                    <a:ext uri="{FF2B5EF4-FFF2-40B4-BE49-F238E27FC236}">
                      <a16:creationId xmlns:a16="http://schemas.microsoft.com/office/drawing/2014/main" id="{8F1236CA-69F1-46B4-AB90-FD1D490D8A7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2875" y="1088692"/>
                  <a:ext cx="181750" cy="21390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32" name="Ovaal 31">
                  <a:extLst>
                    <a:ext uri="{FF2B5EF4-FFF2-40B4-BE49-F238E27FC236}">
                      <a16:creationId xmlns:a16="http://schemas.microsoft.com/office/drawing/2014/main" id="{5C613DE3-42BD-4360-B3B1-4A20AAECFA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2423" y="1034904"/>
                  <a:ext cx="181750" cy="18205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19" name="Groep 18">
                <a:extLst>
                  <a:ext uri="{FF2B5EF4-FFF2-40B4-BE49-F238E27FC236}">
                    <a16:creationId xmlns:a16="http://schemas.microsoft.com/office/drawing/2014/main" id="{071BCB45-B643-4428-B26D-41A729C12D3B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8820000">
                <a:off x="2525696" y="5992731"/>
                <a:ext cx="563263" cy="180001"/>
                <a:chOff x="4201735" y="1034744"/>
                <a:chExt cx="563264" cy="180000"/>
              </a:xfrm>
              <a:solidFill>
                <a:schemeClr val="tx1"/>
              </a:solidFill>
            </p:grpSpPr>
            <p:sp>
              <p:nvSpPr>
                <p:cNvPr id="29" name="Ovaal 28">
                  <a:extLst>
                    <a:ext uri="{FF2B5EF4-FFF2-40B4-BE49-F238E27FC236}">
                      <a16:creationId xmlns:a16="http://schemas.microsoft.com/office/drawing/2014/main" id="{B33C823E-C6BB-40B3-9CF7-E42359F8249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735" y="1034744"/>
                  <a:ext cx="180000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30" name="Ovaal 29">
                  <a:extLst>
                    <a:ext uri="{FF2B5EF4-FFF2-40B4-BE49-F238E27FC236}">
                      <a16:creationId xmlns:a16="http://schemas.microsoft.com/office/drawing/2014/main" id="{09795609-464F-445D-95BD-CBFF751C5BC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4999" y="1034744"/>
                  <a:ext cx="180000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  <p:grpSp>
            <p:nvGrpSpPr>
              <p:cNvPr id="20" name="Groep 41">
                <a:extLst>
                  <a:ext uri="{FF2B5EF4-FFF2-40B4-BE49-F238E27FC236}">
                    <a16:creationId xmlns:a16="http://schemas.microsoft.com/office/drawing/2014/main" id="{A924B46E-D426-4AD7-BF52-3DF901C94A44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9000000">
                <a:off x="1744662" y="4827589"/>
                <a:ext cx="561974" cy="179387"/>
                <a:chOff x="4201735" y="1034744"/>
                <a:chExt cx="563264" cy="180000"/>
              </a:xfrm>
              <a:solidFill>
                <a:schemeClr val="accent4">
                  <a:lumMod val="20000"/>
                  <a:lumOff val="80000"/>
                </a:schemeClr>
              </a:solidFill>
            </p:grpSpPr>
            <p:sp>
              <p:nvSpPr>
                <p:cNvPr id="27" name="Ovaal 26">
                  <a:extLst>
                    <a:ext uri="{FF2B5EF4-FFF2-40B4-BE49-F238E27FC236}">
                      <a16:creationId xmlns:a16="http://schemas.microsoft.com/office/drawing/2014/main" id="{B146701A-DC84-4344-AB4A-A65D0B28DBE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3696" y="1037257"/>
                  <a:ext cx="179799" cy="18000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  <p:sp>
              <p:nvSpPr>
                <p:cNvPr id="28" name="Ovaal 27">
                  <a:extLst>
                    <a:ext uri="{FF2B5EF4-FFF2-40B4-BE49-F238E27FC236}">
                      <a16:creationId xmlns:a16="http://schemas.microsoft.com/office/drawing/2014/main" id="{06420E06-819A-4583-A4D3-8C32A3CF231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6577" y="1036000"/>
                  <a:ext cx="179799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/>
                </a:p>
              </p:txBody>
            </p:sp>
          </p:grpSp>
        </p:grpSp>
        <p:grpSp>
          <p:nvGrpSpPr>
            <p:cNvPr id="50183" name="Groep 129">
              <a:extLst>
                <a:ext uri="{FF2B5EF4-FFF2-40B4-BE49-F238E27FC236}">
                  <a16:creationId xmlns:a16="http://schemas.microsoft.com/office/drawing/2014/main" id="{FC5E524B-964D-4A32-8528-CF952B12B09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284913" y="3076575"/>
              <a:ext cx="3201987" cy="2133600"/>
              <a:chOff x="0" y="382588"/>
              <a:chExt cx="9144000" cy="6092825"/>
            </a:xfrm>
          </p:grpSpPr>
          <p:pic>
            <p:nvPicPr>
              <p:cNvPr id="131" name="Afbeelding 1">
                <a:extLst>
                  <a:ext uri="{FF2B5EF4-FFF2-40B4-BE49-F238E27FC236}">
                    <a16:creationId xmlns:a16="http://schemas.microsoft.com/office/drawing/2014/main" id="{43796C5F-444A-4A66-AFA5-1C95BDA6B2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382588"/>
                <a:ext cx="9144000" cy="6092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2" name="Rechthoek 131">
                <a:extLst>
                  <a:ext uri="{FF2B5EF4-FFF2-40B4-BE49-F238E27FC236}">
                    <a16:creationId xmlns:a16="http://schemas.microsoft.com/office/drawing/2014/main" id="{EB27D5CD-446C-494D-95CD-875D8E548A65}"/>
                  </a:ext>
                </a:extLst>
              </p:cNvPr>
              <p:cNvSpPr/>
              <p:nvPr/>
            </p:nvSpPr>
            <p:spPr>
              <a:xfrm>
                <a:off x="5150018" y="690856"/>
                <a:ext cx="1654714" cy="15141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ts val="2200"/>
                  </a:lnSpc>
                  <a:defRPr/>
                </a:pPr>
                <a:endParaRPr lang="nl-NL"/>
              </a:p>
            </p:txBody>
          </p:sp>
          <p:sp>
            <p:nvSpPr>
              <p:cNvPr id="133" name="Rechthoek 132">
                <a:extLst>
                  <a:ext uri="{FF2B5EF4-FFF2-40B4-BE49-F238E27FC236}">
                    <a16:creationId xmlns:a16="http://schemas.microsoft.com/office/drawing/2014/main" id="{E9989A1E-A750-4124-BFEF-4C7D386A36BF}"/>
                  </a:ext>
                </a:extLst>
              </p:cNvPr>
              <p:cNvSpPr/>
              <p:nvPr/>
            </p:nvSpPr>
            <p:spPr>
              <a:xfrm>
                <a:off x="4547065" y="2599399"/>
                <a:ext cx="176807" cy="99733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ts val="2200"/>
                  </a:lnSpc>
                  <a:defRPr/>
                </a:pPr>
                <a:endParaRPr lang="nl-NL"/>
              </a:p>
            </p:txBody>
          </p:sp>
          <p:sp>
            <p:nvSpPr>
              <p:cNvPr id="134" name="Rechthoek 133">
                <a:extLst>
                  <a:ext uri="{FF2B5EF4-FFF2-40B4-BE49-F238E27FC236}">
                    <a16:creationId xmlns:a16="http://schemas.microsoft.com/office/drawing/2014/main" id="{FCBEF361-AEA6-443B-B461-533FA764E90F}"/>
                  </a:ext>
                </a:extLst>
              </p:cNvPr>
              <p:cNvSpPr/>
              <p:nvPr/>
            </p:nvSpPr>
            <p:spPr>
              <a:xfrm>
                <a:off x="181339" y="4580472"/>
                <a:ext cx="1654714" cy="15141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ts val="2200"/>
                  </a:lnSpc>
                  <a:defRPr/>
                </a:pPr>
                <a:endParaRPr lang="nl-NL"/>
              </a:p>
            </p:txBody>
          </p:sp>
          <p:sp>
            <p:nvSpPr>
              <p:cNvPr id="135" name="Rechthoek 134">
                <a:extLst>
                  <a:ext uri="{FF2B5EF4-FFF2-40B4-BE49-F238E27FC236}">
                    <a16:creationId xmlns:a16="http://schemas.microsoft.com/office/drawing/2014/main" id="{73C5B96F-A03B-4AAC-87A9-BF7D3D7A8CEA}"/>
                  </a:ext>
                </a:extLst>
              </p:cNvPr>
              <p:cNvSpPr/>
              <p:nvPr/>
            </p:nvSpPr>
            <p:spPr>
              <a:xfrm>
                <a:off x="7162877" y="4435405"/>
                <a:ext cx="1659249" cy="15141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ts val="2200"/>
                  </a:lnSpc>
                  <a:defRPr/>
                </a:pPr>
                <a:endParaRPr lang="nl-NL"/>
              </a:p>
            </p:txBody>
          </p:sp>
          <p:sp>
            <p:nvSpPr>
              <p:cNvPr id="136" name="Rechthoek 135">
                <a:extLst>
                  <a:ext uri="{FF2B5EF4-FFF2-40B4-BE49-F238E27FC236}">
                    <a16:creationId xmlns:a16="http://schemas.microsoft.com/office/drawing/2014/main" id="{05DD7D40-24CF-4DE7-BE21-2BABCDC6D8E7}"/>
                  </a:ext>
                </a:extLst>
              </p:cNvPr>
              <p:cNvSpPr/>
              <p:nvPr/>
            </p:nvSpPr>
            <p:spPr>
              <a:xfrm rot="18000000">
                <a:off x="5381225" y="4526062"/>
                <a:ext cx="131466" cy="102909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ts val="2200"/>
                  </a:lnSpc>
                  <a:defRPr/>
                </a:pPr>
                <a:endParaRPr lang="nl-NL"/>
              </a:p>
            </p:txBody>
          </p:sp>
          <p:sp>
            <p:nvSpPr>
              <p:cNvPr id="137" name="Rechthoek 136">
                <a:extLst>
                  <a:ext uri="{FF2B5EF4-FFF2-40B4-BE49-F238E27FC236}">
                    <a16:creationId xmlns:a16="http://schemas.microsoft.com/office/drawing/2014/main" id="{00D4DA51-1BE2-4136-B4A1-5DA181B92A28}"/>
                  </a:ext>
                </a:extLst>
              </p:cNvPr>
              <p:cNvSpPr/>
              <p:nvPr/>
            </p:nvSpPr>
            <p:spPr>
              <a:xfrm rot="14400000">
                <a:off x="3316231" y="4206456"/>
                <a:ext cx="108800" cy="10744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ts val="2200"/>
                  </a:lnSpc>
                  <a:defRPr/>
                </a:pPr>
                <a:endParaRPr lang="nl-NL"/>
              </a:p>
            </p:txBody>
          </p:sp>
          <p:grpSp>
            <p:nvGrpSpPr>
              <p:cNvPr id="50210" name="Groep 3">
                <a:extLst>
                  <a:ext uri="{FF2B5EF4-FFF2-40B4-BE49-F238E27FC236}">
                    <a16:creationId xmlns:a16="http://schemas.microsoft.com/office/drawing/2014/main" id="{0BD33BCE-9664-471D-BDE8-FA62FA22156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11638" y="1052513"/>
                <a:ext cx="563562" cy="180975"/>
                <a:chOff x="4201735" y="1034744"/>
                <a:chExt cx="563264" cy="180000"/>
              </a:xfrm>
            </p:grpSpPr>
            <p:sp>
              <p:nvSpPr>
                <p:cNvPr id="169" name="Ovaal 168">
                  <a:extLst>
                    <a:ext uri="{FF2B5EF4-FFF2-40B4-BE49-F238E27FC236}">
                      <a16:creationId xmlns:a16="http://schemas.microsoft.com/office/drawing/2014/main" id="{79E05F09-0374-4EB7-BC73-AD69E5BA36F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686" y="1035749"/>
                  <a:ext cx="176713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70" name="Ovaal 169">
                  <a:extLst>
                    <a:ext uri="{FF2B5EF4-FFF2-40B4-BE49-F238E27FC236}">
                      <a16:creationId xmlns:a16="http://schemas.microsoft.com/office/drawing/2014/main" id="{6805D337-A6CC-4C03-995B-116A7EB4A84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6828" y="1035749"/>
                  <a:ext cx="176710" cy="1803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  <p:grpSp>
            <p:nvGrpSpPr>
              <p:cNvPr id="50211" name="Groep 12">
                <a:extLst>
                  <a:ext uri="{FF2B5EF4-FFF2-40B4-BE49-F238E27FC236}">
                    <a16:creationId xmlns:a16="http://schemas.microsoft.com/office/drawing/2014/main" id="{E2BD38CC-E6FF-4784-B3D0-57F7BD878E9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5400000">
                <a:off x="3489325" y="1776413"/>
                <a:ext cx="563563" cy="179387"/>
                <a:chOff x="4201735" y="1034744"/>
                <a:chExt cx="563264" cy="180000"/>
              </a:xfrm>
            </p:grpSpPr>
            <p:sp>
              <p:nvSpPr>
                <p:cNvPr id="167" name="Ovaal 166">
                  <a:extLst>
                    <a:ext uri="{FF2B5EF4-FFF2-40B4-BE49-F238E27FC236}">
                      <a16:creationId xmlns:a16="http://schemas.microsoft.com/office/drawing/2014/main" id="{D6561424-2DB8-44F8-9143-809BBD60E6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337" y="1033026"/>
                  <a:ext cx="176705" cy="18195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68" name="Ovaal 167">
                  <a:extLst>
                    <a:ext uri="{FF2B5EF4-FFF2-40B4-BE49-F238E27FC236}">
                      <a16:creationId xmlns:a16="http://schemas.microsoft.com/office/drawing/2014/main" id="{60551D28-85D4-4255-87BC-7DDC0A9D05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6467" y="1033028"/>
                  <a:ext cx="176708" cy="18195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  <p:grpSp>
            <p:nvGrpSpPr>
              <p:cNvPr id="50212" name="Groep 15">
                <a:extLst>
                  <a:ext uri="{FF2B5EF4-FFF2-40B4-BE49-F238E27FC236}">
                    <a16:creationId xmlns:a16="http://schemas.microsoft.com/office/drawing/2014/main" id="{272F193D-04E5-45C3-90CD-792E6B5D097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800000">
                <a:off x="6710363" y="4843463"/>
                <a:ext cx="563562" cy="179387"/>
                <a:chOff x="4201735" y="1034744"/>
                <a:chExt cx="563264" cy="180000"/>
              </a:xfrm>
            </p:grpSpPr>
            <p:sp>
              <p:nvSpPr>
                <p:cNvPr id="165" name="Ovaal 164">
                  <a:extLst>
                    <a:ext uri="{FF2B5EF4-FFF2-40B4-BE49-F238E27FC236}">
                      <a16:creationId xmlns:a16="http://schemas.microsoft.com/office/drawing/2014/main" id="{A68F2F37-538C-448A-842E-157BCBF0D2C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86282" y="1047527"/>
                  <a:ext cx="172180" cy="19105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66" name="Ovaal 165">
                  <a:extLst>
                    <a:ext uri="{FF2B5EF4-FFF2-40B4-BE49-F238E27FC236}">
                      <a16:creationId xmlns:a16="http://schemas.microsoft.com/office/drawing/2014/main" id="{B5352412-E7CD-4656-A683-3A6FE16BE35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31964" y="1052715"/>
                  <a:ext cx="172180" cy="20015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  <p:grpSp>
            <p:nvGrpSpPr>
              <p:cNvPr id="50213" name="Groep 19">
                <a:extLst>
                  <a:ext uri="{FF2B5EF4-FFF2-40B4-BE49-F238E27FC236}">
                    <a16:creationId xmlns:a16="http://schemas.microsoft.com/office/drawing/2014/main" id="{22DE7D2A-3387-4B76-8F73-F2A90378702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5400000">
                <a:off x="4895850" y="1776413"/>
                <a:ext cx="563563" cy="179387"/>
                <a:chOff x="4201735" y="1034744"/>
                <a:chExt cx="563264" cy="180000"/>
              </a:xfrm>
            </p:grpSpPr>
            <p:sp>
              <p:nvSpPr>
                <p:cNvPr id="163" name="Ovaal 162">
                  <a:extLst>
                    <a:ext uri="{FF2B5EF4-FFF2-40B4-BE49-F238E27FC236}">
                      <a16:creationId xmlns:a16="http://schemas.microsoft.com/office/drawing/2014/main" id="{C01B6696-D6C8-4B4D-864D-EBE6A17E62B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337" y="1034181"/>
                  <a:ext cx="176705" cy="18195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64" name="Ovaal 163">
                  <a:extLst>
                    <a:ext uri="{FF2B5EF4-FFF2-40B4-BE49-F238E27FC236}">
                      <a16:creationId xmlns:a16="http://schemas.microsoft.com/office/drawing/2014/main" id="{AF843CB3-766C-4B11-B6F8-3D6A270E913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6467" y="1034182"/>
                  <a:ext cx="176708" cy="18195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  <p:grpSp>
            <p:nvGrpSpPr>
              <p:cNvPr id="142" name="Groep 28">
                <a:extLst>
                  <a:ext uri="{FF2B5EF4-FFF2-40B4-BE49-F238E27FC236}">
                    <a16:creationId xmlns:a16="http://schemas.microsoft.com/office/drawing/2014/main" id="{9BBAAE54-49CF-4F44-A360-9602C13CD11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1800000">
                <a:off x="5899150" y="6002338"/>
                <a:ext cx="563563" cy="180975"/>
                <a:chOff x="4201735" y="1034744"/>
                <a:chExt cx="563264" cy="180000"/>
              </a:xfrm>
              <a:solidFill>
                <a:schemeClr val="accent4">
                  <a:lumMod val="20000"/>
                  <a:lumOff val="80000"/>
                </a:schemeClr>
              </a:solidFill>
            </p:grpSpPr>
            <p:sp>
              <p:nvSpPr>
                <p:cNvPr id="161" name="Ovaal 160">
                  <a:extLst>
                    <a:ext uri="{FF2B5EF4-FFF2-40B4-BE49-F238E27FC236}">
                      <a16:creationId xmlns:a16="http://schemas.microsoft.com/office/drawing/2014/main" id="{FF8FCDC7-5860-4AAE-8377-22116F760FE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048" y="1034226"/>
                  <a:ext cx="179293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62" name="Ovaal 161">
                  <a:extLst>
                    <a:ext uri="{FF2B5EF4-FFF2-40B4-BE49-F238E27FC236}">
                      <a16:creationId xmlns:a16="http://schemas.microsoft.com/office/drawing/2014/main" id="{3A463599-9553-4010-87AF-558D01465EB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4226" y="1034683"/>
                  <a:ext cx="179292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  <p:grpSp>
            <p:nvGrpSpPr>
              <p:cNvPr id="50215" name="Groep 32">
                <a:extLst>
                  <a:ext uri="{FF2B5EF4-FFF2-40B4-BE49-F238E27FC236}">
                    <a16:creationId xmlns:a16="http://schemas.microsoft.com/office/drawing/2014/main" id="{DAA48645-A27A-4B01-B1F9-463DB109E55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3600000">
                <a:off x="1512095" y="5784056"/>
                <a:ext cx="563562" cy="180975"/>
                <a:chOff x="4201735" y="1034744"/>
                <a:chExt cx="563264" cy="180000"/>
              </a:xfrm>
            </p:grpSpPr>
            <p:sp>
              <p:nvSpPr>
                <p:cNvPr id="159" name="Ovaal 158">
                  <a:extLst>
                    <a:ext uri="{FF2B5EF4-FFF2-40B4-BE49-F238E27FC236}">
                      <a16:creationId xmlns:a16="http://schemas.microsoft.com/office/drawing/2014/main" id="{8BD0C0D4-E32B-4B6F-9D59-30BC0E1E5B3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86203" y="1035365"/>
                  <a:ext cx="185771" cy="18036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60" name="Ovaal 159">
                  <a:extLst>
                    <a:ext uri="{FF2B5EF4-FFF2-40B4-BE49-F238E27FC236}">
                      <a16:creationId xmlns:a16="http://schemas.microsoft.com/office/drawing/2014/main" id="{00A4CC08-2D5C-46AC-9FC6-60551D696D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78219" y="1035413"/>
                  <a:ext cx="181239" cy="18036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  <p:grpSp>
            <p:nvGrpSpPr>
              <p:cNvPr id="50216" name="Groep 35">
                <a:extLst>
                  <a:ext uri="{FF2B5EF4-FFF2-40B4-BE49-F238E27FC236}">
                    <a16:creationId xmlns:a16="http://schemas.microsoft.com/office/drawing/2014/main" id="{EE411AFD-BA23-431B-AF9C-A2785EF3CFE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7200000">
                <a:off x="6922294" y="5782469"/>
                <a:ext cx="561975" cy="179387"/>
                <a:chOff x="4201735" y="1034744"/>
                <a:chExt cx="563264" cy="180000"/>
              </a:xfrm>
            </p:grpSpPr>
            <p:sp>
              <p:nvSpPr>
                <p:cNvPr id="157" name="Ovaal 156">
                  <a:extLst>
                    <a:ext uri="{FF2B5EF4-FFF2-40B4-BE49-F238E27FC236}">
                      <a16:creationId xmlns:a16="http://schemas.microsoft.com/office/drawing/2014/main" id="{8CEBEB2B-D26F-4C9C-9C41-EFE19A06454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189364" y="1078939"/>
                  <a:ext cx="181750" cy="2047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58" name="Ovaal 157">
                  <a:extLst>
                    <a:ext uri="{FF2B5EF4-FFF2-40B4-BE49-F238E27FC236}">
                      <a16:creationId xmlns:a16="http://schemas.microsoft.com/office/drawing/2014/main" id="{6D9441FB-D522-44B0-960A-2E29EA58F7F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1733" y="1099723"/>
                  <a:ext cx="181750" cy="21380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  <p:grpSp>
            <p:nvGrpSpPr>
              <p:cNvPr id="145" name="Groep 144">
                <a:extLst>
                  <a:ext uri="{FF2B5EF4-FFF2-40B4-BE49-F238E27FC236}">
                    <a16:creationId xmlns:a16="http://schemas.microsoft.com/office/drawing/2014/main" id="{9F1137C5-CC12-4533-A0F8-6191EE45E4C2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rot="8820000">
                <a:off x="2525695" y="5992715"/>
                <a:ext cx="563264" cy="180000"/>
                <a:chOff x="4201735" y="1034744"/>
                <a:chExt cx="563264" cy="180000"/>
              </a:xfrm>
              <a:solidFill>
                <a:schemeClr val="tx1"/>
              </a:solidFill>
            </p:grpSpPr>
            <p:sp>
              <p:nvSpPr>
                <p:cNvPr id="155" name="Ovaal 154">
                  <a:extLst>
                    <a:ext uri="{FF2B5EF4-FFF2-40B4-BE49-F238E27FC236}">
                      <a16:creationId xmlns:a16="http://schemas.microsoft.com/office/drawing/2014/main" id="{035ED1F8-0D53-4CBD-AFC3-3BF16B64C63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01735" y="1034744"/>
                  <a:ext cx="180000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56" name="Ovaal 155">
                  <a:extLst>
                    <a:ext uri="{FF2B5EF4-FFF2-40B4-BE49-F238E27FC236}">
                      <a16:creationId xmlns:a16="http://schemas.microsoft.com/office/drawing/2014/main" id="{207E40EF-A71C-48BC-BBC7-856EC2549088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84999" y="1034744"/>
                  <a:ext cx="180000" cy="180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  <p:grpSp>
            <p:nvGrpSpPr>
              <p:cNvPr id="50218" name="Groep 41">
                <a:extLst>
                  <a:ext uri="{FF2B5EF4-FFF2-40B4-BE49-F238E27FC236}">
                    <a16:creationId xmlns:a16="http://schemas.microsoft.com/office/drawing/2014/main" id="{E99CF814-93A1-4D75-BFBC-E70C89CF99A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rot="9000000">
                <a:off x="1744663" y="4827588"/>
                <a:ext cx="561975" cy="179387"/>
                <a:chOff x="4201735" y="1034744"/>
                <a:chExt cx="563264" cy="180000"/>
              </a:xfrm>
            </p:grpSpPr>
            <p:sp>
              <p:nvSpPr>
                <p:cNvPr id="153" name="Ovaal 152">
                  <a:extLst>
                    <a:ext uri="{FF2B5EF4-FFF2-40B4-BE49-F238E27FC236}">
                      <a16:creationId xmlns:a16="http://schemas.microsoft.com/office/drawing/2014/main" id="{CB72E6F3-F09C-4021-BA17-8D5D53DBF44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217484" y="1053571"/>
                  <a:ext cx="181754" cy="16375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  <p:sp>
              <p:nvSpPr>
                <p:cNvPr id="154" name="Ovaal 153">
                  <a:extLst>
                    <a:ext uri="{FF2B5EF4-FFF2-40B4-BE49-F238E27FC236}">
                      <a16:creationId xmlns:a16="http://schemas.microsoft.com/office/drawing/2014/main" id="{DD82FFDD-37F5-4A3B-8CD4-CA80F7601AD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596232" y="1070070"/>
                  <a:ext cx="181754" cy="12736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lnSpc>
                      <a:spcPts val="2200"/>
                    </a:lnSpc>
                    <a:defRPr/>
                  </a:pPr>
                  <a:endParaRPr lang="nl-NL"/>
                </a:p>
              </p:txBody>
            </p:sp>
          </p:grpSp>
        </p:grpSp>
        <p:sp>
          <p:nvSpPr>
            <p:cNvPr id="130" name="Boog 129">
              <a:extLst>
                <a:ext uri="{FF2B5EF4-FFF2-40B4-BE49-F238E27FC236}">
                  <a16:creationId xmlns:a16="http://schemas.microsoft.com/office/drawing/2014/main" id="{B4D9370A-A252-4C6D-8123-564E97A2F89A}"/>
                </a:ext>
              </a:extLst>
            </p:cNvPr>
            <p:cNvSpPr/>
            <p:nvPr/>
          </p:nvSpPr>
          <p:spPr>
            <a:xfrm rot="842295">
              <a:off x="4618038" y="3622675"/>
              <a:ext cx="304800" cy="409575"/>
            </a:xfrm>
            <a:prstGeom prst="arc">
              <a:avLst>
                <a:gd name="adj1" fmla="val 16160811"/>
                <a:gd name="adj2" fmla="val 5423647"/>
              </a:avLst>
            </a:prstGeom>
            <a:ln w="47625" cmpd="sng">
              <a:head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8" name="Boog 137">
              <a:extLst>
                <a:ext uri="{FF2B5EF4-FFF2-40B4-BE49-F238E27FC236}">
                  <a16:creationId xmlns:a16="http://schemas.microsoft.com/office/drawing/2014/main" id="{4DEA0A45-6181-4E86-AC8E-92D1987C5C5C}"/>
                </a:ext>
              </a:extLst>
            </p:cNvPr>
            <p:cNvSpPr/>
            <p:nvPr/>
          </p:nvSpPr>
          <p:spPr>
            <a:xfrm rot="10800000" flipV="1">
              <a:off x="4886325" y="4646613"/>
              <a:ext cx="306388" cy="500062"/>
            </a:xfrm>
            <a:prstGeom prst="arc">
              <a:avLst>
                <a:gd name="adj1" fmla="val 16911439"/>
                <a:gd name="adj2" fmla="val 6633852"/>
              </a:avLst>
            </a:prstGeom>
            <a:ln w="47625" cmpd="sng">
              <a:head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9" name="Boog 138">
              <a:extLst>
                <a:ext uri="{FF2B5EF4-FFF2-40B4-BE49-F238E27FC236}">
                  <a16:creationId xmlns:a16="http://schemas.microsoft.com/office/drawing/2014/main" id="{F372FF9F-127B-4828-B90F-01477233E1D9}"/>
                </a:ext>
              </a:extLst>
            </p:cNvPr>
            <p:cNvSpPr/>
            <p:nvPr/>
          </p:nvSpPr>
          <p:spPr>
            <a:xfrm rot="17553431" flipV="1">
              <a:off x="7056438" y="4368800"/>
              <a:ext cx="306387" cy="500063"/>
            </a:xfrm>
            <a:prstGeom prst="arc">
              <a:avLst>
                <a:gd name="adj1" fmla="val 16911439"/>
                <a:gd name="adj2" fmla="val 6633852"/>
              </a:avLst>
            </a:prstGeom>
            <a:ln w="47625" cmpd="sng">
              <a:head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1" name="Boog 140">
              <a:extLst>
                <a:ext uri="{FF2B5EF4-FFF2-40B4-BE49-F238E27FC236}">
                  <a16:creationId xmlns:a16="http://schemas.microsoft.com/office/drawing/2014/main" id="{A9A3601B-41E4-439F-9834-96DD279A957A}"/>
                </a:ext>
              </a:extLst>
            </p:cNvPr>
            <p:cNvSpPr/>
            <p:nvPr/>
          </p:nvSpPr>
          <p:spPr>
            <a:xfrm rot="7894660">
              <a:off x="8142288" y="4738687"/>
              <a:ext cx="304800" cy="409575"/>
            </a:xfrm>
            <a:prstGeom prst="arc">
              <a:avLst>
                <a:gd name="adj1" fmla="val 16160811"/>
                <a:gd name="adj2" fmla="val 5423647"/>
              </a:avLst>
            </a:prstGeom>
            <a:ln w="47625" cmpd="sng">
              <a:head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grpSp>
          <p:nvGrpSpPr>
            <p:cNvPr id="50192" name="Groep 12">
              <a:extLst>
                <a:ext uri="{FF2B5EF4-FFF2-40B4-BE49-F238E27FC236}">
                  <a16:creationId xmlns:a16="http://schemas.microsoft.com/office/drawing/2014/main" id="{756504B8-D891-4D0A-B247-EF0DA49A13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5900" y="3151744"/>
              <a:ext cx="254907" cy="258539"/>
              <a:chOff x="8758014" y="2211337"/>
              <a:chExt cx="266978" cy="266978"/>
            </a:xfrm>
            <a:solidFill>
              <a:schemeClr val="bg1"/>
            </a:solidFill>
          </p:grpSpPr>
          <p:sp>
            <p:nvSpPr>
              <p:cNvPr id="148" name="Ovaal 147">
                <a:extLst>
                  <a:ext uri="{FF2B5EF4-FFF2-40B4-BE49-F238E27FC236}">
                    <a16:creationId xmlns:a16="http://schemas.microsoft.com/office/drawing/2014/main" id="{8C358EAC-94C6-4B87-87BF-999541687D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014" y="2211337"/>
                <a:ext cx="266978" cy="266978"/>
              </a:xfrm>
              <a:prstGeom prst="ellipse">
                <a:avLst/>
              </a:prstGeom>
              <a:grp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171" name="Rechte verbindingslijn 170">
                <a:extLst>
                  <a:ext uri="{FF2B5EF4-FFF2-40B4-BE49-F238E27FC236}">
                    <a16:creationId xmlns:a16="http://schemas.microsoft.com/office/drawing/2014/main" id="{4DB8F684-C882-43BD-878C-61A3B4CE701C}"/>
                  </a:ext>
                </a:extLst>
              </p:cNvPr>
              <p:cNvCxnSpPr/>
              <p:nvPr/>
            </p:nvCxnSpPr>
            <p:spPr>
              <a:xfrm>
                <a:off x="8811936" y="2347470"/>
                <a:ext cx="160450" cy="0"/>
              </a:xfrm>
              <a:prstGeom prst="line">
                <a:avLst/>
              </a:prstGeom>
              <a:grp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2" name="Ovaal 171">
              <a:extLst>
                <a:ext uri="{FF2B5EF4-FFF2-40B4-BE49-F238E27FC236}">
                  <a16:creationId xmlns:a16="http://schemas.microsoft.com/office/drawing/2014/main" id="{17A55C57-D861-4DB3-AF98-43F86E38862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37513" y="4122960"/>
              <a:ext cx="271462" cy="25854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500"/>
                </a:lnSpc>
                <a:spcBef>
                  <a:spcPts val="0"/>
                </a:spcBef>
                <a:defRPr/>
              </a:pPr>
              <a:endParaRPr lang="nl-NL" sz="3600" dirty="0">
                <a:solidFill>
                  <a:srgbClr val="FF0000"/>
                </a:solidFill>
              </a:endParaRPr>
            </a:p>
            <a:p>
              <a:pPr algn="ctr">
                <a:lnSpc>
                  <a:spcPts val="2000"/>
                </a:lnSpc>
                <a:spcBef>
                  <a:spcPts val="0"/>
                </a:spcBef>
                <a:defRPr/>
              </a:pPr>
              <a:r>
                <a:rPr lang="nl-NL" sz="2400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304ACBAA-21DB-4711-A2D0-40F3EA0CB3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51388" y="4125913"/>
              <a:ext cx="271462" cy="254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500"/>
                </a:lnSpc>
                <a:spcBef>
                  <a:spcPts val="0"/>
                </a:spcBef>
                <a:defRPr/>
              </a:pPr>
              <a:endParaRPr lang="nl-NL" sz="3600" dirty="0">
                <a:solidFill>
                  <a:srgbClr val="FF0000"/>
                </a:solidFill>
              </a:endParaRPr>
            </a:p>
            <a:p>
              <a:pPr algn="ctr">
                <a:lnSpc>
                  <a:spcPts val="2000"/>
                </a:lnSpc>
                <a:spcBef>
                  <a:spcPts val="0"/>
                </a:spcBef>
                <a:defRPr/>
              </a:pPr>
              <a:r>
                <a:rPr lang="nl-NL" sz="2400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177" name="Ovaal 176">
              <a:extLst>
                <a:ext uri="{FF2B5EF4-FFF2-40B4-BE49-F238E27FC236}">
                  <a16:creationId xmlns:a16="http://schemas.microsoft.com/office/drawing/2014/main" id="{20D1DD16-3990-4258-865C-0DBEF17FBE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20825" y="4130675"/>
              <a:ext cx="271463" cy="254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500"/>
                </a:lnSpc>
                <a:spcBef>
                  <a:spcPts val="0"/>
                </a:spcBef>
                <a:defRPr/>
              </a:pPr>
              <a:endParaRPr lang="nl-NL" sz="3600" dirty="0">
                <a:solidFill>
                  <a:srgbClr val="FF0000"/>
                </a:solidFill>
              </a:endParaRPr>
            </a:p>
            <a:p>
              <a:pPr algn="ctr">
                <a:lnSpc>
                  <a:spcPts val="2000"/>
                </a:lnSpc>
                <a:spcBef>
                  <a:spcPts val="0"/>
                </a:spcBef>
                <a:defRPr/>
              </a:pPr>
              <a:r>
                <a:rPr lang="nl-NL" sz="2400" dirty="0">
                  <a:solidFill>
                    <a:srgbClr val="FF0000"/>
                  </a:solidFill>
                </a:rPr>
                <a:t>+</a:t>
              </a:r>
            </a:p>
          </p:txBody>
        </p:sp>
        <p:grpSp>
          <p:nvGrpSpPr>
            <p:cNvPr id="181" name="Groep 12">
              <a:extLst>
                <a:ext uri="{FF2B5EF4-FFF2-40B4-BE49-F238E27FC236}">
                  <a16:creationId xmlns:a16="http://schemas.microsoft.com/office/drawing/2014/main" id="{C76FF326-588A-41BE-A682-168A4D4885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0291" y="4593463"/>
              <a:ext cx="254907" cy="258539"/>
              <a:chOff x="8758014" y="2211337"/>
              <a:chExt cx="266978" cy="266978"/>
            </a:xfrm>
            <a:solidFill>
              <a:schemeClr val="bg1"/>
            </a:solidFill>
          </p:grpSpPr>
          <p:sp>
            <p:nvSpPr>
              <p:cNvPr id="182" name="Ovaal 181">
                <a:extLst>
                  <a:ext uri="{FF2B5EF4-FFF2-40B4-BE49-F238E27FC236}">
                    <a16:creationId xmlns:a16="http://schemas.microsoft.com/office/drawing/2014/main" id="{4167845D-2DEE-4A70-8B10-E46392AC36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014" y="2211337"/>
                <a:ext cx="266978" cy="266978"/>
              </a:xfrm>
              <a:prstGeom prst="ellipse">
                <a:avLst/>
              </a:prstGeom>
              <a:grp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183" name="Rechte verbindingslijn 182">
                <a:extLst>
                  <a:ext uri="{FF2B5EF4-FFF2-40B4-BE49-F238E27FC236}">
                    <a16:creationId xmlns:a16="http://schemas.microsoft.com/office/drawing/2014/main" id="{11CC844B-8E16-46A8-BEED-26935C46529B}"/>
                  </a:ext>
                </a:extLst>
              </p:cNvPr>
              <p:cNvCxnSpPr/>
              <p:nvPr/>
            </p:nvCxnSpPr>
            <p:spPr>
              <a:xfrm>
                <a:off x="8811936" y="2347470"/>
                <a:ext cx="160450" cy="0"/>
              </a:xfrm>
              <a:prstGeom prst="line">
                <a:avLst/>
              </a:prstGeom>
              <a:grp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ep 12">
              <a:extLst>
                <a:ext uri="{FF2B5EF4-FFF2-40B4-BE49-F238E27FC236}">
                  <a16:creationId xmlns:a16="http://schemas.microsoft.com/office/drawing/2014/main" id="{FF995B66-CF6D-41E0-ABCE-A6ACE5B36C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84492" y="3156784"/>
              <a:ext cx="254907" cy="258539"/>
              <a:chOff x="8758014" y="2211337"/>
              <a:chExt cx="266978" cy="266978"/>
            </a:xfrm>
            <a:solidFill>
              <a:schemeClr val="bg1"/>
            </a:solidFill>
          </p:grpSpPr>
          <p:sp>
            <p:nvSpPr>
              <p:cNvPr id="185" name="Ovaal 184">
                <a:extLst>
                  <a:ext uri="{FF2B5EF4-FFF2-40B4-BE49-F238E27FC236}">
                    <a16:creationId xmlns:a16="http://schemas.microsoft.com/office/drawing/2014/main" id="{922980C0-5E77-4789-A11E-11B944793F5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014" y="2211337"/>
                <a:ext cx="266978" cy="266978"/>
              </a:xfrm>
              <a:prstGeom prst="ellipse">
                <a:avLst/>
              </a:prstGeom>
              <a:grp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186" name="Rechte verbindingslijn 185">
                <a:extLst>
                  <a:ext uri="{FF2B5EF4-FFF2-40B4-BE49-F238E27FC236}">
                    <a16:creationId xmlns:a16="http://schemas.microsoft.com/office/drawing/2014/main" id="{0157AB85-2B57-48C3-BBF2-BE962763F10B}"/>
                  </a:ext>
                </a:extLst>
              </p:cNvPr>
              <p:cNvCxnSpPr/>
              <p:nvPr/>
            </p:nvCxnSpPr>
            <p:spPr>
              <a:xfrm>
                <a:off x="8811936" y="2347470"/>
                <a:ext cx="160450" cy="0"/>
              </a:xfrm>
              <a:prstGeom prst="line">
                <a:avLst/>
              </a:prstGeom>
              <a:grp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7" name="Groep 12">
              <a:extLst>
                <a:ext uri="{FF2B5EF4-FFF2-40B4-BE49-F238E27FC236}">
                  <a16:creationId xmlns:a16="http://schemas.microsoft.com/office/drawing/2014/main" id="{3514F8F2-1CD3-40F1-AD0F-30AE8BF6C6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74159" y="4590574"/>
              <a:ext cx="254907" cy="258539"/>
              <a:chOff x="8758014" y="2211337"/>
              <a:chExt cx="266978" cy="266978"/>
            </a:xfrm>
            <a:solidFill>
              <a:schemeClr val="bg1"/>
            </a:solidFill>
          </p:grpSpPr>
          <p:sp>
            <p:nvSpPr>
              <p:cNvPr id="188" name="Ovaal 187">
                <a:extLst>
                  <a:ext uri="{FF2B5EF4-FFF2-40B4-BE49-F238E27FC236}">
                    <a16:creationId xmlns:a16="http://schemas.microsoft.com/office/drawing/2014/main" id="{0613DB01-0F1D-4D3D-8DCA-148E60D9B6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014" y="2211337"/>
                <a:ext cx="266978" cy="266978"/>
              </a:xfrm>
              <a:prstGeom prst="ellipse">
                <a:avLst/>
              </a:prstGeom>
              <a:grp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189" name="Rechte verbindingslijn 188">
                <a:extLst>
                  <a:ext uri="{FF2B5EF4-FFF2-40B4-BE49-F238E27FC236}">
                    <a16:creationId xmlns:a16="http://schemas.microsoft.com/office/drawing/2014/main" id="{21899D5C-ED03-440E-B8B0-2531722D7237}"/>
                  </a:ext>
                </a:extLst>
              </p:cNvPr>
              <p:cNvCxnSpPr/>
              <p:nvPr/>
            </p:nvCxnSpPr>
            <p:spPr>
              <a:xfrm>
                <a:off x="8811936" y="2347470"/>
                <a:ext cx="160450" cy="0"/>
              </a:xfrm>
              <a:prstGeom prst="line">
                <a:avLst/>
              </a:prstGeom>
              <a:grp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0" name="Groep 12">
              <a:extLst>
                <a:ext uri="{FF2B5EF4-FFF2-40B4-BE49-F238E27FC236}">
                  <a16:creationId xmlns:a16="http://schemas.microsoft.com/office/drawing/2014/main" id="{AC113100-B969-4AD8-98AC-BFD6A0AECB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73449" y="4597706"/>
              <a:ext cx="254907" cy="258539"/>
              <a:chOff x="8758014" y="2211337"/>
              <a:chExt cx="266978" cy="266978"/>
            </a:xfrm>
            <a:solidFill>
              <a:schemeClr val="bg1"/>
            </a:solidFill>
          </p:grpSpPr>
          <p:sp>
            <p:nvSpPr>
              <p:cNvPr id="191" name="Ovaal 190">
                <a:extLst>
                  <a:ext uri="{FF2B5EF4-FFF2-40B4-BE49-F238E27FC236}">
                    <a16:creationId xmlns:a16="http://schemas.microsoft.com/office/drawing/2014/main" id="{7A443CBF-F674-447F-A4AA-66308B2ABD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014" y="2211337"/>
                <a:ext cx="266978" cy="266978"/>
              </a:xfrm>
              <a:prstGeom prst="ellipse">
                <a:avLst/>
              </a:prstGeom>
              <a:grp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192" name="Rechte verbindingslijn 191">
                <a:extLst>
                  <a:ext uri="{FF2B5EF4-FFF2-40B4-BE49-F238E27FC236}">
                    <a16:creationId xmlns:a16="http://schemas.microsoft.com/office/drawing/2014/main" id="{84CE13A4-6A17-4E22-B443-0F4064EB9FAC}"/>
                  </a:ext>
                </a:extLst>
              </p:cNvPr>
              <p:cNvCxnSpPr/>
              <p:nvPr/>
            </p:nvCxnSpPr>
            <p:spPr>
              <a:xfrm>
                <a:off x="8811936" y="2347470"/>
                <a:ext cx="160450" cy="0"/>
              </a:xfrm>
              <a:prstGeom prst="line">
                <a:avLst/>
              </a:prstGeom>
              <a:grp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3" name="Groep 12">
              <a:extLst>
                <a:ext uri="{FF2B5EF4-FFF2-40B4-BE49-F238E27FC236}">
                  <a16:creationId xmlns:a16="http://schemas.microsoft.com/office/drawing/2014/main" id="{89CC0E03-3C02-4E33-BFEA-A5FBF3DBE9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5114" y="4597706"/>
              <a:ext cx="254907" cy="258539"/>
              <a:chOff x="8758014" y="2211337"/>
              <a:chExt cx="266978" cy="266978"/>
            </a:xfrm>
            <a:solidFill>
              <a:schemeClr val="bg1"/>
            </a:solidFill>
          </p:grpSpPr>
          <p:sp>
            <p:nvSpPr>
              <p:cNvPr id="194" name="Ovaal 193">
                <a:extLst>
                  <a:ext uri="{FF2B5EF4-FFF2-40B4-BE49-F238E27FC236}">
                    <a16:creationId xmlns:a16="http://schemas.microsoft.com/office/drawing/2014/main" id="{70B9873D-09CD-4A82-AD64-CA53727DBA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58014" y="2211337"/>
                <a:ext cx="266978" cy="266978"/>
              </a:xfrm>
              <a:prstGeom prst="ellipse">
                <a:avLst/>
              </a:prstGeom>
              <a:grp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/>
              </a:p>
            </p:txBody>
          </p:sp>
          <p:cxnSp>
            <p:nvCxnSpPr>
              <p:cNvPr id="195" name="Rechte verbindingslijn 194">
                <a:extLst>
                  <a:ext uri="{FF2B5EF4-FFF2-40B4-BE49-F238E27FC236}">
                    <a16:creationId xmlns:a16="http://schemas.microsoft.com/office/drawing/2014/main" id="{C2C7E14B-17C9-45B5-AC41-31CABFC7F833}"/>
                  </a:ext>
                </a:extLst>
              </p:cNvPr>
              <p:cNvCxnSpPr/>
              <p:nvPr/>
            </p:nvCxnSpPr>
            <p:spPr>
              <a:xfrm>
                <a:off x="8811936" y="2347470"/>
                <a:ext cx="160450" cy="0"/>
              </a:xfrm>
              <a:prstGeom prst="line">
                <a:avLst/>
              </a:prstGeom>
              <a:grpFill/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6" name="Boog 195">
              <a:extLst>
                <a:ext uri="{FF2B5EF4-FFF2-40B4-BE49-F238E27FC236}">
                  <a16:creationId xmlns:a16="http://schemas.microsoft.com/office/drawing/2014/main" id="{EB2A8C72-0E13-4076-86D5-D21304822C87}"/>
                </a:ext>
              </a:extLst>
            </p:cNvPr>
            <p:cNvSpPr/>
            <p:nvPr/>
          </p:nvSpPr>
          <p:spPr>
            <a:xfrm rot="2662836" flipV="1">
              <a:off x="1357313" y="3563938"/>
              <a:ext cx="306387" cy="500062"/>
            </a:xfrm>
            <a:prstGeom prst="arc">
              <a:avLst>
                <a:gd name="adj1" fmla="val 16911439"/>
                <a:gd name="adj2" fmla="val 6633852"/>
              </a:avLst>
            </a:prstGeom>
            <a:ln w="47625" cmpd="sng">
              <a:head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7" name="Boog 196">
              <a:extLst>
                <a:ext uri="{FF2B5EF4-FFF2-40B4-BE49-F238E27FC236}">
                  <a16:creationId xmlns:a16="http://schemas.microsoft.com/office/drawing/2014/main" id="{E83CD32F-D6E7-45C0-B6AE-E4F9DC28E5AF}"/>
                </a:ext>
              </a:extLst>
            </p:cNvPr>
            <p:cNvSpPr/>
            <p:nvPr/>
          </p:nvSpPr>
          <p:spPr>
            <a:xfrm rot="15349169">
              <a:off x="492126" y="4384675"/>
              <a:ext cx="304800" cy="409575"/>
            </a:xfrm>
            <a:prstGeom prst="arc">
              <a:avLst>
                <a:gd name="adj1" fmla="val 16160811"/>
                <a:gd name="adj2" fmla="val 5423647"/>
              </a:avLst>
            </a:prstGeom>
            <a:ln w="47625" cmpd="sng">
              <a:head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" name="Rechthoek 2">
              <a:extLst>
                <a:ext uri="{FF2B5EF4-FFF2-40B4-BE49-F238E27FC236}">
                  <a16:creationId xmlns:a16="http://schemas.microsoft.com/office/drawing/2014/main" id="{47EC84D4-E698-4A1F-9770-7267B39D7A3C}"/>
                </a:ext>
              </a:extLst>
            </p:cNvPr>
            <p:cNvSpPr/>
            <p:nvPr/>
          </p:nvSpPr>
          <p:spPr>
            <a:xfrm>
              <a:off x="7633132" y="4215090"/>
              <a:ext cx="377899" cy="4566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50" name="Rechthoek 149">
              <a:extLst>
                <a:ext uri="{FF2B5EF4-FFF2-40B4-BE49-F238E27FC236}">
                  <a16:creationId xmlns:a16="http://schemas.microsoft.com/office/drawing/2014/main" id="{332DF745-F108-41A5-9109-5E8D7FD277EA}"/>
                </a:ext>
              </a:extLst>
            </p:cNvPr>
            <p:cNvSpPr/>
            <p:nvPr/>
          </p:nvSpPr>
          <p:spPr>
            <a:xfrm>
              <a:off x="4386463" y="4208999"/>
              <a:ext cx="377899" cy="4566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51" name="Rechthoek 150">
              <a:extLst>
                <a:ext uri="{FF2B5EF4-FFF2-40B4-BE49-F238E27FC236}">
                  <a16:creationId xmlns:a16="http://schemas.microsoft.com/office/drawing/2014/main" id="{47707012-3673-40D8-A043-C2CA39DA51C8}"/>
                </a:ext>
              </a:extLst>
            </p:cNvPr>
            <p:cNvSpPr/>
            <p:nvPr/>
          </p:nvSpPr>
          <p:spPr>
            <a:xfrm>
              <a:off x="1114850" y="4208045"/>
              <a:ext cx="377899" cy="4566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>
                  <a:solidFill>
                    <a:schemeClr val="tx1"/>
                  </a:solidFill>
                </a:rPr>
                <a:t>N</a:t>
              </a:r>
            </a:p>
          </p:txBody>
        </p:sp>
        <p:pic>
          <p:nvPicPr>
            <p:cNvPr id="152" name="Afbeelding 1">
              <a:extLst>
                <a:ext uri="{FF2B5EF4-FFF2-40B4-BE49-F238E27FC236}">
                  <a16:creationId xmlns:a16="http://schemas.microsoft.com/office/drawing/2014/main" id="{4BE478A4-C1FE-4A9F-B3AF-6C684BF4E1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151" r="59784"/>
            <a:stretch/>
          </p:blipFill>
          <p:spPr bwMode="auto">
            <a:xfrm>
              <a:off x="5553919" y="3194586"/>
              <a:ext cx="1285907" cy="202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70000540"/>
      </p:ext>
    </p:extLst>
  </p:cSld>
  <p:clrMapOvr>
    <a:masterClrMapping/>
  </p:clrMapOvr>
  <p:transition spd="slow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>
            <a:extLst>
              <a:ext uri="{FF2B5EF4-FFF2-40B4-BE49-F238E27FC236}">
                <a16:creationId xmlns:a16="http://schemas.microsoft.com/office/drawing/2014/main" id="{9F05E3E2-A8EF-4B69-9FBC-D9E7E8112139}"/>
              </a:ext>
            </a:extLst>
          </p:cNvPr>
          <p:cNvGrpSpPr/>
          <p:nvPr/>
        </p:nvGrpSpPr>
        <p:grpSpPr>
          <a:xfrm>
            <a:off x="595618" y="1844824"/>
            <a:ext cx="7952764" cy="3523376"/>
            <a:chOff x="554567" y="1633136"/>
            <a:chExt cx="7952764" cy="3523376"/>
          </a:xfrm>
        </p:grpSpPr>
        <p:sp>
          <p:nvSpPr>
            <p:cNvPr id="58" name="Rechthoek 57"/>
            <p:cNvSpPr/>
            <p:nvPr/>
          </p:nvSpPr>
          <p:spPr>
            <a:xfrm>
              <a:off x="554567" y="1633136"/>
              <a:ext cx="7952764" cy="35233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4" name="Afbeelding 3" descr="K:\CANON_SC\IMAGE\0001\SCN_0010.jpg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460" t="7462" r="15335" b="82932"/>
            <a:stretch/>
          </p:blipFill>
          <p:spPr bwMode="auto">
            <a:xfrm rot="10800000">
              <a:off x="706971" y="2111170"/>
              <a:ext cx="7578725" cy="179989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0" name="Draaiende pijl 19"/>
            <p:cNvSpPr/>
            <p:nvPr/>
          </p:nvSpPr>
          <p:spPr>
            <a:xfrm rot="3270995">
              <a:off x="3064009" y="2754782"/>
              <a:ext cx="281790" cy="350684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9037068"/>
                <a:gd name="adj5" fmla="val 500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21" name="Draaiende pijl 20"/>
            <p:cNvSpPr/>
            <p:nvPr/>
          </p:nvSpPr>
          <p:spPr>
            <a:xfrm rot="18687134">
              <a:off x="746756" y="2803170"/>
              <a:ext cx="501941" cy="520117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11187580"/>
                <a:gd name="adj5" fmla="val 5003"/>
              </a:avLst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22" name="Draaiende pijl 21"/>
            <p:cNvSpPr/>
            <p:nvPr/>
          </p:nvSpPr>
          <p:spPr>
            <a:xfrm rot="10800000">
              <a:off x="1107813" y="3394824"/>
              <a:ext cx="501941" cy="520117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11187580"/>
                <a:gd name="adj5" fmla="val 5003"/>
              </a:avLst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1" name="Draaiende pijl 30"/>
            <p:cNvSpPr/>
            <p:nvPr/>
          </p:nvSpPr>
          <p:spPr>
            <a:xfrm rot="10800000">
              <a:off x="4140202" y="3314313"/>
              <a:ext cx="501941" cy="520117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11187580"/>
                <a:gd name="adj5" fmla="val 500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32" name="Draaiende pijl 31"/>
            <p:cNvSpPr/>
            <p:nvPr/>
          </p:nvSpPr>
          <p:spPr>
            <a:xfrm rot="16757886">
              <a:off x="7205135" y="2297584"/>
              <a:ext cx="355277" cy="477884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6691029"/>
                <a:gd name="adj5" fmla="val 5003"/>
              </a:avLst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40" name="Draaiende pijl 39"/>
            <p:cNvSpPr/>
            <p:nvPr/>
          </p:nvSpPr>
          <p:spPr>
            <a:xfrm rot="3447962">
              <a:off x="1403522" y="2810853"/>
              <a:ext cx="501941" cy="520117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11187580"/>
                <a:gd name="adj5" fmla="val 5003"/>
              </a:avLst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46" name="Draaiende pijl 45"/>
            <p:cNvSpPr/>
            <p:nvPr/>
          </p:nvSpPr>
          <p:spPr>
            <a:xfrm rot="7658274">
              <a:off x="4714059" y="3013251"/>
              <a:ext cx="281790" cy="250464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9037068"/>
                <a:gd name="adj5" fmla="val 500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</a:endParaRPr>
            </a:p>
          </p:txBody>
        </p:sp>
        <p:sp>
          <p:nvSpPr>
            <p:cNvPr id="47" name="Draaiende pijl 46"/>
            <p:cNvSpPr/>
            <p:nvPr/>
          </p:nvSpPr>
          <p:spPr>
            <a:xfrm rot="18376777">
              <a:off x="3856040" y="2939598"/>
              <a:ext cx="239108" cy="350684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7676612"/>
                <a:gd name="adj5" fmla="val 500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48" name="Draaiende pijl 47"/>
            <p:cNvSpPr/>
            <p:nvPr/>
          </p:nvSpPr>
          <p:spPr>
            <a:xfrm rot="14173117">
              <a:off x="5476477" y="3023277"/>
              <a:ext cx="192068" cy="261145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9037068"/>
                <a:gd name="adj5" fmla="val 5003"/>
              </a:avLst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49" name="Draaiende pijl 48"/>
            <p:cNvSpPr/>
            <p:nvPr/>
          </p:nvSpPr>
          <p:spPr>
            <a:xfrm rot="12164654">
              <a:off x="5721306" y="3473279"/>
              <a:ext cx="281790" cy="350684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9037068"/>
                <a:gd name="adj5" fmla="val 5003"/>
              </a:avLst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50" name="Draaiende pijl 49"/>
            <p:cNvSpPr/>
            <p:nvPr/>
          </p:nvSpPr>
          <p:spPr>
            <a:xfrm rot="14229737">
              <a:off x="7309928" y="3497525"/>
              <a:ext cx="281790" cy="350684"/>
            </a:xfrm>
            <a:prstGeom prst="circularArrow">
              <a:avLst>
                <a:gd name="adj1" fmla="val 140"/>
                <a:gd name="adj2" fmla="val 1325379"/>
                <a:gd name="adj3" fmla="val 20245043"/>
                <a:gd name="adj4" fmla="val 9037068"/>
                <a:gd name="adj5" fmla="val 291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  <p:sp>
          <p:nvSpPr>
            <p:cNvPr id="54" name="Draaiende pijl 53"/>
            <p:cNvSpPr/>
            <p:nvPr/>
          </p:nvSpPr>
          <p:spPr>
            <a:xfrm rot="13603966">
              <a:off x="2391615" y="2293756"/>
              <a:ext cx="501941" cy="520117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7422718"/>
                <a:gd name="adj5" fmla="val 5003"/>
              </a:avLst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</a:endParaRPr>
            </a:p>
          </p:txBody>
        </p:sp>
        <p:sp>
          <p:nvSpPr>
            <p:cNvPr id="55" name="Draaiende pijl 54"/>
            <p:cNvSpPr/>
            <p:nvPr/>
          </p:nvSpPr>
          <p:spPr>
            <a:xfrm rot="18940393">
              <a:off x="7130792" y="2807637"/>
              <a:ext cx="331770" cy="350684"/>
            </a:xfrm>
            <a:prstGeom prst="circularArrow">
              <a:avLst>
                <a:gd name="adj1" fmla="val 140"/>
                <a:gd name="adj2" fmla="val 1018851"/>
                <a:gd name="adj3" fmla="val 20245043"/>
                <a:gd name="adj4" fmla="val 9037068"/>
                <a:gd name="adj5" fmla="val 500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tx1"/>
                </a:solidFill>
              </a:endParaRPr>
            </a:p>
          </p:txBody>
        </p:sp>
      </p:grpSp>
      <p:sp>
        <p:nvSpPr>
          <p:cNvPr id="24" name="Tekstvak 5">
            <a:extLst>
              <a:ext uri="{FF2B5EF4-FFF2-40B4-BE49-F238E27FC236}">
                <a16:creationId xmlns:a16="http://schemas.microsoft.com/office/drawing/2014/main" id="{FA8A9069-9E88-448B-A5E9-DFD353CA4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320" y="366623"/>
            <a:ext cx="5754688" cy="5283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FF0000"/>
                </a:solidFill>
                <a:latin typeface="Arial" panose="020B0604020202020204" pitchFamily="34" charset="0"/>
              </a:rPr>
              <a:t>Fenolaationion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latin typeface="Arial" panose="020B0604020202020204" pitchFamily="34" charset="0"/>
              </a:rPr>
              <a:t>            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sz="3200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sz="4000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                         grensstructuren</a:t>
            </a:r>
            <a:endParaRPr lang="nl-NL" altLang="nl-NL" baseline="-30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518573"/>
      </p:ext>
    </p:extLst>
  </p:cSld>
  <p:clrMapOvr>
    <a:masterClrMapping/>
  </p:clrMapOvr>
  <p:transition spd="slow"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72615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kstvak 5">
            <a:extLst>
              <a:ext uri="{FF2B5EF4-FFF2-40B4-BE49-F238E27FC236}">
                <a16:creationId xmlns:a16="http://schemas.microsoft.com/office/drawing/2014/main" id="{5334CEA5-C962-423B-B94C-D2AE776F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8195" name="Afbeelding 4">
            <a:extLst>
              <a:ext uri="{FF2B5EF4-FFF2-40B4-BE49-F238E27FC236}">
                <a16:creationId xmlns:a16="http://schemas.microsoft.com/office/drawing/2014/main" id="{DF71B745-957B-4704-A3AD-C3F79CFDB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kstvak 5">
            <a:extLst>
              <a:ext uri="{FF2B5EF4-FFF2-40B4-BE49-F238E27FC236}">
                <a16:creationId xmlns:a16="http://schemas.microsoft.com/office/drawing/2014/main" id="{AE384653-C357-48D4-95BA-90CACEA99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496300" cy="161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Benzeen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  <a:r>
              <a:rPr lang="nl-NL" altLang="nl-NL" dirty="0">
                <a:latin typeface="Arial" panose="020B0604020202020204" pitchFamily="34" charset="0"/>
              </a:rPr>
              <a:t>H</a:t>
            </a:r>
            <a:r>
              <a:rPr lang="nl-NL" altLang="nl-NL" baseline="-30000" dirty="0">
                <a:latin typeface="Arial" panose="020B0604020202020204" pitchFamily="34" charset="0"/>
              </a:rPr>
              <a:t>6                 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afstand tussen C-atomen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sz="3600" baseline="-30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kstvak 5">
            <a:extLst>
              <a:ext uri="{FF2B5EF4-FFF2-40B4-BE49-F238E27FC236}">
                <a16:creationId xmlns:a16="http://schemas.microsoft.com/office/drawing/2014/main" id="{5334CEA5-C962-423B-B94C-D2AE776F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8195" name="Afbeelding 4">
            <a:extLst>
              <a:ext uri="{FF2B5EF4-FFF2-40B4-BE49-F238E27FC236}">
                <a16:creationId xmlns:a16="http://schemas.microsoft.com/office/drawing/2014/main" id="{DF71B745-957B-4704-A3AD-C3F79CFDB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kstvak 5">
            <a:extLst>
              <a:ext uri="{FF2B5EF4-FFF2-40B4-BE49-F238E27FC236}">
                <a16:creationId xmlns:a16="http://schemas.microsoft.com/office/drawing/2014/main" id="{AE384653-C357-48D4-95BA-90CACEA99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496300" cy="30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Benzeen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  <a:r>
              <a:rPr lang="nl-NL" altLang="nl-NL" dirty="0">
                <a:latin typeface="Arial" panose="020B0604020202020204" pitchFamily="34" charset="0"/>
              </a:rPr>
              <a:t>H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latin typeface="Arial" panose="020B0604020202020204" pitchFamily="34" charset="0"/>
              </a:rPr>
              <a:t> </a:t>
            </a:r>
            <a:r>
              <a:rPr lang="nl-NL" altLang="nl-NL" dirty="0">
                <a:latin typeface="Arial" panose="020B0604020202020204" pitchFamily="34" charset="0"/>
              </a:rPr>
              <a:t>  </a:t>
            </a:r>
            <a:r>
              <a:rPr lang="nl-NL" altLang="nl-NL" sz="3600" dirty="0">
                <a:latin typeface="Arial" panose="020B0604020202020204" pitchFamily="34" charset="0"/>
              </a:rPr>
              <a:t> </a:t>
            </a:r>
            <a:r>
              <a:rPr lang="nl-NL" altLang="nl-NL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dubbele binding:</a:t>
            </a:r>
            <a:r>
              <a:rPr lang="nl-NL" altLang="nl-NL" baseline="-25000" dirty="0">
                <a:latin typeface="Arial" panose="020B0604020202020204" pitchFamily="34" charset="0"/>
              </a:rPr>
              <a:t> 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134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pm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sz="3600" baseline="-30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204664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kstvak 5">
            <a:extLst>
              <a:ext uri="{FF2B5EF4-FFF2-40B4-BE49-F238E27FC236}">
                <a16:creationId xmlns:a16="http://schemas.microsoft.com/office/drawing/2014/main" id="{5334CEA5-C962-423B-B94C-D2AE776F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8195" name="Afbeelding 4">
            <a:extLst>
              <a:ext uri="{FF2B5EF4-FFF2-40B4-BE49-F238E27FC236}">
                <a16:creationId xmlns:a16="http://schemas.microsoft.com/office/drawing/2014/main" id="{DF71B745-957B-4704-A3AD-C3F79CFDB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kstvak 5">
            <a:extLst>
              <a:ext uri="{FF2B5EF4-FFF2-40B4-BE49-F238E27FC236}">
                <a16:creationId xmlns:a16="http://schemas.microsoft.com/office/drawing/2014/main" id="{AE384653-C357-48D4-95BA-90CACEA99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496300" cy="30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Benzeen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  <a:r>
              <a:rPr lang="nl-NL" altLang="nl-NL" dirty="0">
                <a:latin typeface="Arial" panose="020B0604020202020204" pitchFamily="34" charset="0"/>
              </a:rPr>
              <a:t>H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latin typeface="Arial" panose="020B0604020202020204" pitchFamily="34" charset="0"/>
              </a:rPr>
              <a:t> </a:t>
            </a:r>
            <a:r>
              <a:rPr lang="nl-NL" altLang="nl-NL" dirty="0">
                <a:latin typeface="Arial" panose="020B0604020202020204" pitchFamily="34" charset="0"/>
              </a:rPr>
              <a:t>  </a:t>
            </a:r>
            <a:r>
              <a:rPr lang="nl-NL" altLang="nl-NL" sz="3600" dirty="0">
                <a:latin typeface="Arial" panose="020B0604020202020204" pitchFamily="34" charset="0"/>
              </a:rPr>
              <a:t> </a:t>
            </a:r>
            <a:r>
              <a:rPr lang="nl-NL" altLang="nl-NL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dubbele binding:</a:t>
            </a:r>
            <a:r>
              <a:rPr lang="nl-NL" altLang="nl-NL" baseline="-25000" dirty="0">
                <a:latin typeface="Arial" panose="020B0604020202020204" pitchFamily="34" charset="0"/>
              </a:rPr>
              <a:t> 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134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pm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  enkele binding: 153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pm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sz="3600" baseline="-30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3032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kstvak 5">
            <a:extLst>
              <a:ext uri="{FF2B5EF4-FFF2-40B4-BE49-F238E27FC236}">
                <a16:creationId xmlns:a16="http://schemas.microsoft.com/office/drawing/2014/main" id="{5334CEA5-C962-423B-B94C-D2AE776F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8195" name="Afbeelding 4">
            <a:extLst>
              <a:ext uri="{FF2B5EF4-FFF2-40B4-BE49-F238E27FC236}">
                <a16:creationId xmlns:a16="http://schemas.microsoft.com/office/drawing/2014/main" id="{DF71B745-957B-4704-A3AD-C3F79CFDB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kstvak 5">
            <a:extLst>
              <a:ext uri="{FF2B5EF4-FFF2-40B4-BE49-F238E27FC236}">
                <a16:creationId xmlns:a16="http://schemas.microsoft.com/office/drawing/2014/main" id="{AE384653-C357-48D4-95BA-90CACEA99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496300" cy="30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Benzeen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  <a:r>
              <a:rPr lang="nl-NL" altLang="nl-NL" dirty="0">
                <a:latin typeface="Arial" panose="020B0604020202020204" pitchFamily="34" charset="0"/>
              </a:rPr>
              <a:t>H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latin typeface="Arial" panose="020B0604020202020204" pitchFamily="34" charset="0"/>
              </a:rPr>
              <a:t> </a:t>
            </a:r>
            <a:r>
              <a:rPr lang="nl-NL" altLang="nl-NL" dirty="0">
                <a:latin typeface="Arial" panose="020B0604020202020204" pitchFamily="34" charset="0"/>
              </a:rPr>
              <a:t>  </a:t>
            </a:r>
            <a:r>
              <a:rPr lang="nl-NL" altLang="nl-NL" sz="3600" dirty="0">
                <a:latin typeface="Arial" panose="020B0604020202020204" pitchFamily="34" charset="0"/>
              </a:rPr>
              <a:t> </a:t>
            </a:r>
            <a:r>
              <a:rPr lang="nl-NL" altLang="nl-NL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dubbele binding:</a:t>
            </a:r>
            <a:r>
              <a:rPr lang="nl-NL" altLang="nl-NL" baseline="-25000" dirty="0">
                <a:latin typeface="Arial" panose="020B0604020202020204" pitchFamily="34" charset="0"/>
              </a:rPr>
              <a:t> 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134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pm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  enkele binding: 153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pm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             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Binas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: alle bindingen 140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pm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sz="3600" baseline="-30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47163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kstvak 5">
            <a:extLst>
              <a:ext uri="{FF2B5EF4-FFF2-40B4-BE49-F238E27FC236}">
                <a16:creationId xmlns:a16="http://schemas.microsoft.com/office/drawing/2014/main" id="{5334CEA5-C962-423B-B94C-D2AE776FA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2447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>
                <a:latin typeface="Arial" panose="020B0604020202020204" pitchFamily="34" charset="0"/>
              </a:rPr>
              <a:t>Benzeen C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  <a:r>
              <a:rPr lang="nl-NL" altLang="nl-NL">
                <a:latin typeface="Arial" panose="020B0604020202020204" pitchFamily="34" charset="0"/>
              </a:rPr>
              <a:t>H</a:t>
            </a:r>
            <a:r>
              <a:rPr lang="nl-NL" altLang="nl-NL" baseline="-30000">
                <a:latin typeface="Arial" panose="020B0604020202020204" pitchFamily="34" charset="0"/>
              </a:rPr>
              <a:t>6</a:t>
            </a:r>
          </a:p>
        </p:txBody>
      </p:sp>
      <p:pic>
        <p:nvPicPr>
          <p:cNvPr id="8195" name="Afbeelding 4">
            <a:extLst>
              <a:ext uri="{FF2B5EF4-FFF2-40B4-BE49-F238E27FC236}">
                <a16:creationId xmlns:a16="http://schemas.microsoft.com/office/drawing/2014/main" id="{DF71B745-957B-4704-A3AD-C3F79CFDB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358900"/>
            <a:ext cx="21939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kstvak 5">
            <a:extLst>
              <a:ext uri="{FF2B5EF4-FFF2-40B4-BE49-F238E27FC236}">
                <a16:creationId xmlns:a16="http://schemas.microsoft.com/office/drawing/2014/main" id="{AE384653-C357-48D4-95BA-90CACEA99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496300" cy="302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Benzeen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dirty="0">
                <a:latin typeface="Arial" panose="020B0604020202020204" pitchFamily="34" charset="0"/>
              </a:rPr>
              <a:t>C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  <a:r>
              <a:rPr lang="nl-NL" altLang="nl-NL" dirty="0">
                <a:latin typeface="Arial" panose="020B0604020202020204" pitchFamily="34" charset="0"/>
              </a:rPr>
              <a:t>H</a:t>
            </a:r>
            <a:r>
              <a:rPr lang="nl-NL" altLang="nl-NL" baseline="-30000" dirty="0">
                <a:latin typeface="Arial" panose="020B0604020202020204" pitchFamily="34" charset="0"/>
              </a:rPr>
              <a:t>6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latin typeface="Arial" panose="020B0604020202020204" pitchFamily="34" charset="0"/>
              </a:rPr>
              <a:t> </a:t>
            </a:r>
            <a:r>
              <a:rPr lang="nl-NL" altLang="nl-NL" dirty="0">
                <a:latin typeface="Arial" panose="020B0604020202020204" pitchFamily="34" charset="0"/>
              </a:rPr>
              <a:t>  </a:t>
            </a:r>
            <a:r>
              <a:rPr lang="nl-NL" altLang="nl-NL" sz="3600" dirty="0">
                <a:latin typeface="Arial" panose="020B0604020202020204" pitchFamily="34" charset="0"/>
              </a:rPr>
              <a:t> </a:t>
            </a:r>
            <a:r>
              <a:rPr lang="nl-NL" altLang="nl-NL" baseline="-25000" dirty="0">
                <a:solidFill>
                  <a:schemeClr val="bg1"/>
                </a:solidFill>
                <a:latin typeface="Arial" panose="020B0604020202020204" pitchFamily="34" charset="0"/>
              </a:rPr>
              <a:t>dubbele binding: 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140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pm</a:t>
            </a: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nl-NL" altLang="nl-NL" baseline="-30000" dirty="0">
                <a:solidFill>
                  <a:schemeClr val="bg1"/>
                </a:solidFill>
                <a:latin typeface="Arial" panose="020B0604020202020204" pitchFamily="34" charset="0"/>
              </a:rPr>
              <a:t>enkele binding: 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140 </a:t>
            </a:r>
            <a:r>
              <a:rPr lang="nl-NL" altLang="nl-NL" baseline="-30000" dirty="0" err="1">
                <a:solidFill>
                  <a:srgbClr val="FF0000"/>
                </a:solidFill>
                <a:latin typeface="Arial" panose="020B0604020202020204" pitchFamily="34" charset="0"/>
              </a:rPr>
              <a:t>pm</a:t>
            </a:r>
            <a:r>
              <a:rPr lang="nl-NL" altLang="nl-NL" baseline="-30000" dirty="0">
                <a:solidFill>
                  <a:srgbClr val="FF0000"/>
                </a:solidFill>
                <a:latin typeface="Arial" panose="020B0604020202020204" pitchFamily="34" charset="0"/>
              </a:rPr>
              <a:t>        ?                          </a:t>
            </a: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baseline="-30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nl-NL" altLang="nl-NL" sz="3600" baseline="-30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92660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4128</TotalTime>
  <Words>255</Words>
  <Application>Microsoft Office PowerPoint</Application>
  <PresentationFormat>Diavoorstelling (4:3)</PresentationFormat>
  <Paragraphs>221</Paragraphs>
  <Slides>47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47</vt:i4>
      </vt:variant>
    </vt:vector>
  </HeadingPairs>
  <TitlesOfParts>
    <vt:vector size="51" baseType="lpstr">
      <vt:lpstr>Arial</vt:lpstr>
      <vt:lpstr>Calibri</vt:lpstr>
      <vt:lpstr>Calibri Light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JenP</dc:creator>
  <cp:lastModifiedBy>Paul Boddeke</cp:lastModifiedBy>
  <cp:revision>134</cp:revision>
  <dcterms:created xsi:type="dcterms:W3CDTF">2015-04-13T20:37:52Z</dcterms:created>
  <dcterms:modified xsi:type="dcterms:W3CDTF">2023-03-21T13:43:12Z</dcterms:modified>
</cp:coreProperties>
</file>